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9753600" cx="13004800"/>
  <p:notesSz cx="6858000" cy="9144000"/>
  <p:embeddedFontLst>
    <p:embeddedFont>
      <p:font typeface="Helvetica Neue"/>
      <p:regular r:id="rId47"/>
      <p:bold r:id="rId48"/>
      <p:italic r:id="rId49"/>
      <p:boldItalic r:id="rId50"/>
    </p:embeddedFont>
    <p:embeddedFont>
      <p:font typeface="Comforta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omfortaa-regular.fntdata"/><Relationship Id="rId50" Type="http://schemas.openxmlformats.org/officeDocument/2006/relationships/font" Target="fonts/HelveticaNeue-boldItalic.fntdata"/><Relationship Id="rId52" Type="http://schemas.openxmlformats.org/officeDocument/2006/relationships/font" Target="fonts/Comfortaa-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4b5788539_0_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54b5788539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4b5788539_0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54b5788539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43557aa74_0_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543557aa74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463ab6de1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5463ab6de1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43557aa74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543557aa74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43557aa74_0_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543557aa74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43557aa74_0_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543557aa74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43557aa74_0_1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543557aa74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43557aa74_0_1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543557aa74_0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43557aa74_0_1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543557aa74_0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463ab6de1_0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5463ab6de1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43d93550e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543d93550e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463ab6de1_0_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5463ab6de1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463ab6de1_0_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5463ab6de1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463ab6de1_0_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5463ab6de1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463ab6de1_0_1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5463ab6de1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463ab6de1_3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5463ab6de1_3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463ab6de1_3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5463ab6de1_3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463ab6de1_3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5463ab6de1_3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463ab6de1_3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5463ab6de1_3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2abc491ac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52abc491ac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463ab6de1_3_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5463ab6de1_3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463ab6de1_3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5463ab6de1_3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463ab6de1_3_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5463ab6de1_3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463ab6de1_3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5463ab6de1_3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463ab6de1_3_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5463ab6de1_3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463ab6de1_3_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5463ab6de1_3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463ab6de1_3_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5463ab6de1_3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463ab6de1_3_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5463ab6de1_3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463ab6de1_3_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5463ab6de1_3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463ab6de1_3_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5463ab6de1_3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43557aa74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543557aa7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463ab6de1_3_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5463ab6de1_3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463ab6de1_3_1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5463ab6de1_3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463ab6de1_3_1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5463ab6de1_3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283d51186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5283d51186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2abc491ac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52abc491ac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4b5788539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54b5788539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4b5788539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54b5788539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4b5788539_0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54b5788539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showMasterSp="0" type="title">
  <p:cSld name="TITLE">
    <p:bg>
      <p:bgPr>
        <a:solidFill>
          <a:srgbClr val="222222"/>
        </a:solidFill>
      </p:bgPr>
    </p:bg>
    <p:spTree>
      <p:nvGrpSpPr>
        <p:cNvPr id="10" name="Shape 10"/>
        <p:cNvGrpSpPr/>
        <p:nvPr/>
      </p:nvGrpSpPr>
      <p:grpSpPr>
        <a:xfrm>
          <a:off x="0" y="0"/>
          <a:ext cx="0" cy="0"/>
          <a:chOff x="0" y="0"/>
          <a:chExt cx="0" cy="0"/>
        </a:xfrm>
      </p:grpSpPr>
      <p:cxnSp>
        <p:nvCxnSpPr>
          <p:cNvPr id="11" name="Google Shape;11;p2"/>
          <p:cNvCxnSpPr/>
          <p:nvPr/>
        </p:nvCxnSpPr>
        <p:spPr>
          <a:xfrm flipH="1" rot="10800000">
            <a:off x="406400" y="6140894"/>
            <a:ext cx="12192000" cy="263"/>
          </a:xfrm>
          <a:prstGeom prst="straightConnector1">
            <a:avLst/>
          </a:prstGeom>
          <a:noFill/>
          <a:ln cap="flat" cmpd="sng" w="38100">
            <a:solidFill>
              <a:srgbClr val="A6AAA9"/>
            </a:solidFill>
            <a:prstDash val="solid"/>
            <a:miter lim="400000"/>
            <a:headEnd len="sm" w="sm" type="none"/>
            <a:tailEnd len="sm" w="sm" type="none"/>
          </a:ln>
        </p:spPr>
      </p:cxnSp>
      <p:sp>
        <p:nvSpPr>
          <p:cNvPr id="12" name="Google Shape;12;p2"/>
          <p:cNvSpPr txBox="1"/>
          <p:nvPr>
            <p:ph type="title"/>
          </p:nvPr>
        </p:nvSpPr>
        <p:spPr>
          <a:xfrm>
            <a:off x="406400" y="6426200"/>
            <a:ext cx="12192000" cy="27051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13" name="Google Shape;13;p2"/>
          <p:cNvSpPr txBox="1"/>
          <p:nvPr>
            <p:ph idx="1" type="body"/>
          </p:nvPr>
        </p:nvSpPr>
        <p:spPr>
          <a:xfrm>
            <a:off x="406400" y="4267200"/>
            <a:ext cx="12192000" cy="18034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1pPr>
            <a:lvl2pPr indent="-228600" lvl="1" marL="9144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2pPr>
            <a:lvl3pPr indent="-228600" lvl="2" marL="13716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3pPr>
            <a:lvl4pPr indent="-228600" lvl="3" marL="18288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4pPr>
            <a:lvl5pPr indent="-228600" lvl="4" marL="22860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14" name="Google Shape;14;p2"/>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bg>
      <p:bgPr>
        <a:solidFill>
          <a:srgbClr val="222222"/>
        </a:solidFill>
      </p:bgPr>
    </p:bg>
    <p:spTree>
      <p:nvGrpSpPr>
        <p:cNvPr id="53" name="Shape 53"/>
        <p:cNvGrpSpPr/>
        <p:nvPr/>
      </p:nvGrpSpPr>
      <p:grpSpPr>
        <a:xfrm>
          <a:off x="0" y="0"/>
          <a:ext cx="0" cy="0"/>
          <a:chOff x="0" y="0"/>
          <a:chExt cx="0" cy="0"/>
        </a:xfrm>
      </p:grpSpPr>
      <p:sp>
        <p:nvSpPr>
          <p:cNvPr id="54" name="Google Shape;54;p11"/>
          <p:cNvSpPr/>
          <p:nvPr/>
        </p:nvSpPr>
        <p:spPr>
          <a:xfrm>
            <a:off x="469900" y="2362200"/>
            <a:ext cx="12065000" cy="5229225"/>
          </a:xfrm>
          <a:custGeom>
            <a:rect b="b" l="l" r="r" t="t"/>
            <a:pathLst>
              <a:path extrusionOk="0" h="21600" w="2160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55" name="Google Shape;55;p11"/>
          <p:cNvSpPr txBox="1"/>
          <p:nvPr>
            <p:ph idx="1" type="body"/>
          </p:nvPr>
        </p:nvSpPr>
        <p:spPr>
          <a:xfrm>
            <a:off x="889000" y="2908300"/>
            <a:ext cx="11226800" cy="1297940"/>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FFFFFF"/>
              </a:buClr>
              <a:buSzPts val="9400"/>
              <a:buFont typeface="Arial"/>
              <a:buNone/>
              <a:defRPr sz="9400" cap="none">
                <a:solidFill>
                  <a:srgbClr val="FFFFFF"/>
                </a:solidFill>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56" name="Google Shape;56;p11"/>
          <p:cNvSpPr txBox="1"/>
          <p:nvPr>
            <p:ph idx="2" type="body"/>
          </p:nvPr>
        </p:nvSpPr>
        <p:spPr>
          <a:xfrm>
            <a:off x="406400" y="7789333"/>
            <a:ext cx="12192000" cy="863601"/>
          </a:xfrm>
          <a:prstGeom prst="rect">
            <a:avLst/>
          </a:prstGeom>
          <a:noFill/>
          <a:ln>
            <a:noFill/>
          </a:ln>
        </p:spPr>
        <p:txBody>
          <a:bodyPr anchorCtr="0" anchor="t" bIns="50800" lIns="50800" spcFirstLastPara="1" rIns="50800" wrap="square" tIns="50800"/>
          <a:lstStyle>
            <a:lvl1pPr indent="-228600" lvl="0" marL="457200" algn="r">
              <a:lnSpc>
                <a:spcPct val="80000"/>
              </a:lnSpc>
              <a:spcBef>
                <a:spcPts val="0"/>
              </a:spcBef>
              <a:spcAft>
                <a:spcPts val="0"/>
              </a:spcAft>
              <a:buClr>
                <a:srgbClr val="838787"/>
              </a:buClr>
              <a:buSzPts val="6000"/>
              <a:buFont typeface="Arial"/>
              <a:buNone/>
              <a:defRPr sz="6000">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57" name="Google Shape;57;p11"/>
          <p:cNvSpPr txBox="1"/>
          <p:nvPr>
            <p:ph idx="3"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58" name="Google Shape;58;p11"/>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Alt" showMasterSp="0">
  <p:cSld name="Quote Alt">
    <p:bg>
      <p:bgPr>
        <a:solidFill>
          <a:schemeClr val="accent1"/>
        </a:solidFill>
      </p:bgPr>
    </p:bg>
    <p:spTree>
      <p:nvGrpSpPr>
        <p:cNvPr id="59" name="Shape 59"/>
        <p:cNvGrpSpPr/>
        <p:nvPr/>
      </p:nvGrpSpPr>
      <p:grpSpPr>
        <a:xfrm>
          <a:off x="0" y="0"/>
          <a:ext cx="0" cy="0"/>
          <a:chOff x="0" y="0"/>
          <a:chExt cx="0" cy="0"/>
        </a:xfrm>
      </p:grpSpPr>
      <p:sp>
        <p:nvSpPr>
          <p:cNvPr id="60" name="Google Shape;60;p12"/>
          <p:cNvSpPr txBox="1"/>
          <p:nvPr>
            <p:ph idx="1" type="body"/>
          </p:nvPr>
        </p:nvSpPr>
        <p:spPr>
          <a:xfrm>
            <a:off x="5892800" y="2641600"/>
            <a:ext cx="6705600" cy="2501900"/>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FFFFFF"/>
              </a:buClr>
              <a:buSzPts val="9400"/>
              <a:buFont typeface="Arial"/>
              <a:buNone/>
              <a:defRPr sz="9400" cap="none">
                <a:solidFill>
                  <a:srgbClr val="FFFFFF"/>
                </a:solidFill>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61" name="Google Shape;61;p12"/>
          <p:cNvSpPr/>
          <p:nvPr>
            <p:ph idx="2" type="pic"/>
          </p:nvPr>
        </p:nvSpPr>
        <p:spPr>
          <a:xfrm>
            <a:off x="0" y="0"/>
            <a:ext cx="5486400"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2" name="Google Shape;62;p12"/>
          <p:cNvSpPr txBox="1"/>
          <p:nvPr>
            <p:ph idx="3" type="body"/>
          </p:nvPr>
        </p:nvSpPr>
        <p:spPr>
          <a:xfrm>
            <a:off x="5892800" y="7789333"/>
            <a:ext cx="6705600" cy="863601"/>
          </a:xfrm>
          <a:prstGeom prst="rect">
            <a:avLst/>
          </a:prstGeom>
          <a:noFill/>
          <a:ln>
            <a:noFill/>
          </a:ln>
        </p:spPr>
        <p:txBody>
          <a:bodyPr anchorCtr="0" anchor="ctr" bIns="50800" lIns="50800" spcFirstLastPara="1" rIns="50800" wrap="square" tIns="50800"/>
          <a:lstStyle>
            <a:lvl1pPr indent="-228600" lvl="0" marL="457200" algn="l">
              <a:lnSpc>
                <a:spcPct val="100000"/>
              </a:lnSpc>
              <a:spcBef>
                <a:spcPts val="0"/>
              </a:spcBef>
              <a:spcAft>
                <a:spcPts val="0"/>
              </a:spcAft>
              <a:buClr>
                <a:srgbClr val="232323"/>
              </a:buClr>
              <a:buSzPts val="6000"/>
              <a:buFont typeface="Arial"/>
              <a:buNone/>
              <a:defRPr sz="6000">
                <a:solidFill>
                  <a:srgbClr val="232323"/>
                </a:solidFill>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63" name="Google Shape;63;p12"/>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rgbClr val="222222"/>
        </a:solidFill>
      </p:bgPr>
    </p:bg>
    <p:spTree>
      <p:nvGrpSpPr>
        <p:cNvPr id="64" name="Shape 64"/>
        <p:cNvGrpSpPr/>
        <p:nvPr/>
      </p:nvGrpSpPr>
      <p:grpSpPr>
        <a:xfrm>
          <a:off x="0" y="0"/>
          <a:ext cx="0" cy="0"/>
          <a:chOff x="0" y="0"/>
          <a:chExt cx="0" cy="0"/>
        </a:xfrm>
      </p:grpSpPr>
      <p:sp>
        <p:nvSpPr>
          <p:cNvPr id="65" name="Google Shape;65;p13"/>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lt" showMasterSp="0">
  <p:cSld name="Blank Alt">
    <p:spTree>
      <p:nvGrpSpPr>
        <p:cNvPr id="66" name="Shape 66"/>
        <p:cNvGrpSpPr/>
        <p:nvPr/>
      </p:nvGrpSpPr>
      <p:grpSpPr>
        <a:xfrm>
          <a:off x="0" y="0"/>
          <a:ext cx="0" cy="0"/>
          <a:chOff x="0" y="0"/>
          <a:chExt cx="0" cy="0"/>
        </a:xfrm>
      </p:grpSpPr>
      <p:sp>
        <p:nvSpPr>
          <p:cNvPr id="67" name="Google Shape;67;p14"/>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showMasterSp="0">
  <p:cSld name="Photo - Horizontal">
    <p:bg>
      <p:bgPr>
        <a:solidFill>
          <a:srgbClr val="222222"/>
        </a:solidFill>
      </p:bgPr>
    </p:bg>
    <p:spTree>
      <p:nvGrpSpPr>
        <p:cNvPr id="68" name="Shape 68"/>
        <p:cNvGrpSpPr/>
        <p:nvPr/>
      </p:nvGrpSpPr>
      <p:grpSpPr>
        <a:xfrm>
          <a:off x="0" y="0"/>
          <a:ext cx="0" cy="0"/>
          <a:chOff x="0" y="0"/>
          <a:chExt cx="0" cy="0"/>
        </a:xfrm>
      </p:grpSpPr>
      <p:sp>
        <p:nvSpPr>
          <p:cNvPr id="69" name="Google Shape;69;p15"/>
          <p:cNvSpPr/>
          <p:nvPr>
            <p:ph idx="2" type="pic"/>
          </p:nvPr>
        </p:nvSpPr>
        <p:spPr>
          <a:xfrm>
            <a:off x="0" y="0"/>
            <a:ext cx="13004800"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cxnSp>
        <p:nvCxnSpPr>
          <p:cNvPr id="70" name="Google Shape;70;p15"/>
          <p:cNvCxnSpPr/>
          <p:nvPr>
            <p:ph idx="1" type="body"/>
          </p:nvPr>
        </p:nvCxnSpPr>
        <p:spPr>
          <a:xfrm flipH="1" rot="10800000">
            <a:off x="406400" y="6140894"/>
            <a:ext cx="12192000" cy="263"/>
          </a:xfrm>
          <a:prstGeom prst="straightConnector1">
            <a:avLst/>
          </a:prstGeom>
          <a:noFill/>
          <a:ln cap="flat" cmpd="sng" w="38100">
            <a:solidFill>
              <a:srgbClr val="A6AAA9"/>
            </a:solidFill>
            <a:prstDash val="solid"/>
            <a:round/>
            <a:headEnd len="sm" w="sm" type="none"/>
            <a:tailEnd len="sm" w="sm" type="none"/>
          </a:ln>
        </p:spPr>
      </p:cxnSp>
      <p:sp>
        <p:nvSpPr>
          <p:cNvPr id="71" name="Google Shape;71;p15"/>
          <p:cNvSpPr txBox="1"/>
          <p:nvPr>
            <p:ph type="title"/>
          </p:nvPr>
        </p:nvSpPr>
        <p:spPr>
          <a:xfrm>
            <a:off x="406400" y="6426200"/>
            <a:ext cx="12192000" cy="27051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72" name="Google Shape;72;p15"/>
          <p:cNvSpPr txBox="1"/>
          <p:nvPr>
            <p:ph idx="3" type="body"/>
          </p:nvPr>
        </p:nvSpPr>
        <p:spPr>
          <a:xfrm>
            <a:off x="406400" y="4267200"/>
            <a:ext cx="12192000" cy="18034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1pPr>
            <a:lvl2pPr indent="-228600" lvl="1" marL="9144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2pPr>
            <a:lvl3pPr indent="-228600" lvl="2" marL="13716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3pPr>
            <a:lvl4pPr indent="-228600" lvl="3" marL="18288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4pPr>
            <a:lvl5pPr indent="-228600" lvl="4" marL="22860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73" name="Google Shape;73;p15"/>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Alt" showMasterSp="0">
  <p:cSld name="Title &amp; Subtitle Alt">
    <p:spTree>
      <p:nvGrpSpPr>
        <p:cNvPr id="74" name="Shape 74"/>
        <p:cNvGrpSpPr/>
        <p:nvPr/>
      </p:nvGrpSpPr>
      <p:grpSpPr>
        <a:xfrm>
          <a:off x="0" y="0"/>
          <a:ext cx="0" cy="0"/>
          <a:chOff x="0" y="0"/>
          <a:chExt cx="0" cy="0"/>
        </a:xfrm>
      </p:grpSpPr>
      <p:cxnSp>
        <p:nvCxnSpPr>
          <p:cNvPr id="75" name="Google Shape;75;p16"/>
          <p:cNvCxnSpPr/>
          <p:nvPr/>
        </p:nvCxnSpPr>
        <p:spPr>
          <a:xfrm flipH="1" rot="10800000">
            <a:off x="406400" y="6140894"/>
            <a:ext cx="12192000" cy="263"/>
          </a:xfrm>
          <a:prstGeom prst="straightConnector1">
            <a:avLst/>
          </a:prstGeom>
          <a:noFill/>
          <a:ln cap="flat" cmpd="sng" w="38100">
            <a:solidFill>
              <a:srgbClr val="A6AAA9"/>
            </a:solidFill>
            <a:prstDash val="solid"/>
            <a:miter lim="400000"/>
            <a:headEnd len="sm" w="sm" type="none"/>
            <a:tailEnd len="sm" w="sm" type="none"/>
          </a:ln>
        </p:spPr>
      </p:cxnSp>
      <p:sp>
        <p:nvSpPr>
          <p:cNvPr id="76" name="Google Shape;76;p16"/>
          <p:cNvSpPr txBox="1"/>
          <p:nvPr>
            <p:ph type="title"/>
          </p:nvPr>
        </p:nvSpPr>
        <p:spPr>
          <a:xfrm>
            <a:off x="406400" y="6426200"/>
            <a:ext cx="12192000" cy="27051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77" name="Google Shape;77;p16"/>
          <p:cNvSpPr txBox="1"/>
          <p:nvPr>
            <p:ph idx="1" type="body"/>
          </p:nvPr>
        </p:nvSpPr>
        <p:spPr>
          <a:xfrm>
            <a:off x="406400" y="4267200"/>
            <a:ext cx="12192000" cy="18034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1pPr>
            <a:lvl2pPr indent="-228600" lvl="1" marL="9144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2pPr>
            <a:lvl3pPr indent="-228600" lvl="2" marL="13716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3pPr>
            <a:lvl4pPr indent="-228600" lvl="3" marL="18288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4pPr>
            <a:lvl5pPr indent="-228600" lvl="4" marL="22860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78" name="Google Shape;78;p16"/>
          <p:cNvSpPr txBox="1"/>
          <p:nvPr>
            <p:ph idx="12" type="sldNum"/>
          </p:nvPr>
        </p:nvSpPr>
        <p:spPr>
          <a:xfrm>
            <a:off x="12161859" y="4191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showMasterSp="0">
  <p:cSld name="Photo">
    <p:bg>
      <p:bgPr>
        <a:solidFill>
          <a:srgbClr val="222222"/>
        </a:solidFill>
      </p:bgPr>
    </p:bg>
    <p:spTree>
      <p:nvGrpSpPr>
        <p:cNvPr id="79" name="Shape 79"/>
        <p:cNvGrpSpPr/>
        <p:nvPr/>
      </p:nvGrpSpPr>
      <p:grpSpPr>
        <a:xfrm>
          <a:off x="0" y="0"/>
          <a:ext cx="0" cy="0"/>
          <a:chOff x="0" y="0"/>
          <a:chExt cx="0" cy="0"/>
        </a:xfrm>
      </p:grpSpPr>
      <p:sp>
        <p:nvSpPr>
          <p:cNvPr id="80" name="Google Shape;80;p17"/>
          <p:cNvSpPr/>
          <p:nvPr>
            <p:ph idx="2" type="pic"/>
          </p:nvPr>
        </p:nvSpPr>
        <p:spPr>
          <a:xfrm>
            <a:off x="0" y="0"/>
            <a:ext cx="13004800"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81" name="Google Shape;81;p17"/>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re" showMasterSp="0" type="tx">
  <p:cSld name="TITLE_AND_BODY">
    <p:bg>
      <p:bgPr>
        <a:solidFill>
          <a:srgbClr val="22222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06400" y="4038600"/>
            <a:ext cx="12192000" cy="45212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17" name="Google Shape;17;p3"/>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showMasterSp="0">
  <p:cSld name="Photo - Vertical">
    <p:bg>
      <p:bgPr>
        <a:solidFill>
          <a:srgbClr val="222222"/>
        </a:solidFill>
      </p:bgPr>
    </p:bg>
    <p:spTree>
      <p:nvGrpSpPr>
        <p:cNvPr id="18" name="Shape 18"/>
        <p:cNvGrpSpPr/>
        <p:nvPr/>
      </p:nvGrpSpPr>
      <p:grpSpPr>
        <a:xfrm>
          <a:off x="0" y="0"/>
          <a:ext cx="0" cy="0"/>
          <a:chOff x="0" y="0"/>
          <a:chExt cx="0" cy="0"/>
        </a:xfrm>
      </p:grpSpPr>
      <p:cxnSp>
        <p:nvCxnSpPr>
          <p:cNvPr id="19" name="Google Shape;19;p4"/>
          <p:cNvCxnSpPr/>
          <p:nvPr/>
        </p:nvCxnSpPr>
        <p:spPr>
          <a:xfrm flipH="1" rot="10800000">
            <a:off x="5892800" y="6141012"/>
            <a:ext cx="6705600" cy="145"/>
          </a:xfrm>
          <a:prstGeom prst="straightConnector1">
            <a:avLst/>
          </a:prstGeom>
          <a:noFill/>
          <a:ln cap="flat" cmpd="sng" w="38100">
            <a:solidFill>
              <a:srgbClr val="A6AAA9"/>
            </a:solidFill>
            <a:prstDash val="solid"/>
            <a:miter lim="400000"/>
            <a:headEnd len="sm" w="sm" type="none"/>
            <a:tailEnd len="sm" w="sm" type="none"/>
          </a:ln>
        </p:spPr>
      </p:cxnSp>
      <p:sp>
        <p:nvSpPr>
          <p:cNvPr id="20" name="Google Shape;20;p4"/>
          <p:cNvSpPr/>
          <p:nvPr>
            <p:ph idx="2" type="pic"/>
          </p:nvPr>
        </p:nvSpPr>
        <p:spPr>
          <a:xfrm>
            <a:off x="0" y="0"/>
            <a:ext cx="5486400"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21" name="Google Shape;21;p4"/>
          <p:cNvSpPr txBox="1"/>
          <p:nvPr>
            <p:ph type="title"/>
          </p:nvPr>
        </p:nvSpPr>
        <p:spPr>
          <a:xfrm>
            <a:off x="5892800" y="6426200"/>
            <a:ext cx="6705600" cy="27051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22" name="Google Shape;22;p4"/>
          <p:cNvSpPr txBox="1"/>
          <p:nvPr>
            <p:ph idx="1" type="body"/>
          </p:nvPr>
        </p:nvSpPr>
        <p:spPr>
          <a:xfrm>
            <a:off x="5892800" y="4267200"/>
            <a:ext cx="6705600" cy="18034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1pPr>
            <a:lvl2pPr indent="-228600" lvl="1" marL="9144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2pPr>
            <a:lvl3pPr indent="-228600" lvl="2" marL="13716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3pPr>
            <a:lvl4pPr indent="-228600" lvl="3" marL="18288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4pPr>
            <a:lvl5pPr indent="-228600" lvl="4" marL="22860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23" name="Google Shape;23;p4"/>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24" name="Shape 24"/>
        <p:cNvGrpSpPr/>
        <p:nvPr/>
      </p:nvGrpSpPr>
      <p:grpSpPr>
        <a:xfrm>
          <a:off x="0" y="0"/>
          <a:ext cx="0" cy="0"/>
          <a:chOff x="0" y="0"/>
          <a:chExt cx="0" cy="0"/>
        </a:xfrm>
      </p:grpSpPr>
      <p:sp>
        <p:nvSpPr>
          <p:cNvPr id="25" name="Google Shape;25;p5"/>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26" name="Google Shape;26;p5"/>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lstStyle>
            <a:lvl1pPr lvl="0" algn="l">
              <a:lnSpc>
                <a:spcPct val="80000"/>
              </a:lnSpc>
              <a:spcBef>
                <a:spcPts val="2800"/>
              </a:spcBef>
              <a:spcAft>
                <a:spcPts val="0"/>
              </a:spcAft>
              <a:buClr>
                <a:schemeClr val="accent1"/>
              </a:buClr>
              <a:buSzPts val="1800"/>
              <a:buNone/>
              <a:defRPr/>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27" name="Google Shape;27;p5"/>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bg>
      <p:bgPr>
        <a:solidFill>
          <a:srgbClr val="222222"/>
        </a:solidFill>
      </p:bgPr>
    </p:bg>
    <p:spTree>
      <p:nvGrpSpPr>
        <p:cNvPr id="28" name="Shape 28"/>
        <p:cNvGrpSpPr/>
        <p:nvPr/>
      </p:nvGrpSpPr>
      <p:grpSpPr>
        <a:xfrm>
          <a:off x="0" y="0"/>
          <a:ext cx="0" cy="0"/>
          <a:chOff x="0" y="0"/>
          <a:chExt cx="0" cy="0"/>
        </a:xfrm>
      </p:grpSpPr>
      <p:sp>
        <p:nvSpPr>
          <p:cNvPr id="29" name="Google Shape;29;p6"/>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30" name="Google Shape;30;p6"/>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lstStyle>
            <a:lvl1pPr lvl="0" algn="l">
              <a:lnSpc>
                <a:spcPct val="80000"/>
              </a:lnSpc>
              <a:spcBef>
                <a:spcPts val="2800"/>
              </a:spcBef>
              <a:spcAft>
                <a:spcPts val="0"/>
              </a:spcAft>
              <a:buClr>
                <a:schemeClr val="accent1"/>
              </a:buClr>
              <a:buSzPts val="1800"/>
              <a:buNone/>
              <a:defRPr/>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31" name="Google Shape;31;p6"/>
          <p:cNvSpPr txBox="1"/>
          <p:nvPr>
            <p:ph idx="2" type="body"/>
          </p:nvPr>
        </p:nvSpPr>
        <p:spPr>
          <a:xfrm>
            <a:off x="406400" y="2743200"/>
            <a:ext cx="12192000" cy="6108700"/>
          </a:xfrm>
          <a:prstGeom prst="rect">
            <a:avLst/>
          </a:prstGeom>
          <a:noFill/>
          <a:ln>
            <a:noFill/>
          </a:ln>
        </p:spPr>
        <p:txBody>
          <a:bodyPr anchorCtr="0" anchor="t" bIns="50800" lIns="50800" spcFirstLastPara="1" rIns="50800" wrap="square" tIns="50800"/>
          <a:lstStyle>
            <a:lvl1pPr indent="-348613" lvl="0" marL="457200" algn="l">
              <a:lnSpc>
                <a:spcPct val="100000"/>
              </a:lnSpc>
              <a:spcBef>
                <a:spcPts val="2800"/>
              </a:spcBef>
              <a:spcAft>
                <a:spcPts val="0"/>
              </a:spcAft>
              <a:buClr>
                <a:schemeClr val="accent1"/>
              </a:buClr>
              <a:buSzPts val="1890"/>
              <a:buChar char="▸"/>
              <a:defRPr/>
            </a:lvl1pPr>
            <a:lvl2pPr indent="-348613" lvl="1" marL="914400" algn="l">
              <a:lnSpc>
                <a:spcPct val="100000"/>
              </a:lnSpc>
              <a:spcBef>
                <a:spcPts val="2800"/>
              </a:spcBef>
              <a:spcAft>
                <a:spcPts val="0"/>
              </a:spcAft>
              <a:buClr>
                <a:schemeClr val="accent1"/>
              </a:buClr>
              <a:buSzPts val="1890"/>
              <a:buChar char="▸"/>
              <a:defRPr/>
            </a:lvl2pPr>
            <a:lvl3pPr indent="-348613" lvl="2" marL="1371600" algn="l">
              <a:lnSpc>
                <a:spcPct val="100000"/>
              </a:lnSpc>
              <a:spcBef>
                <a:spcPts val="2800"/>
              </a:spcBef>
              <a:spcAft>
                <a:spcPts val="0"/>
              </a:spcAft>
              <a:buClr>
                <a:schemeClr val="accent1"/>
              </a:buClr>
              <a:buSzPts val="1890"/>
              <a:buChar char="▸"/>
              <a:defRPr/>
            </a:lvl3pPr>
            <a:lvl4pPr indent="-348613" lvl="3" marL="1828800" algn="l">
              <a:lnSpc>
                <a:spcPct val="100000"/>
              </a:lnSpc>
              <a:spcBef>
                <a:spcPts val="2800"/>
              </a:spcBef>
              <a:spcAft>
                <a:spcPts val="0"/>
              </a:spcAft>
              <a:buClr>
                <a:schemeClr val="accent1"/>
              </a:buClr>
              <a:buSzPts val="1890"/>
              <a:buChar char="▸"/>
              <a:defRPr/>
            </a:lvl4pPr>
            <a:lvl5pPr indent="-348613" lvl="4" marL="2286000" algn="l">
              <a:lnSpc>
                <a:spcPct val="100000"/>
              </a:lnSpc>
              <a:spcBef>
                <a:spcPts val="2800"/>
              </a:spcBef>
              <a:spcAft>
                <a:spcPts val="0"/>
              </a:spcAft>
              <a:buClr>
                <a:schemeClr val="accent1"/>
              </a:buClr>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32" name="Google Shape;32;p6"/>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Alt">
  <p:cSld name="Title &amp; Bullets Alt">
    <p:spTree>
      <p:nvGrpSpPr>
        <p:cNvPr id="33" name="Shape 33"/>
        <p:cNvGrpSpPr/>
        <p:nvPr/>
      </p:nvGrpSpPr>
      <p:grpSpPr>
        <a:xfrm>
          <a:off x="0" y="0"/>
          <a:ext cx="0" cy="0"/>
          <a:chOff x="0" y="0"/>
          <a:chExt cx="0" cy="0"/>
        </a:xfrm>
      </p:grpSpPr>
      <p:sp>
        <p:nvSpPr>
          <p:cNvPr id="34" name="Google Shape;34;p7"/>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35" name="Google Shape;35;p7"/>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lstStyle>
            <a:lvl1pPr lvl="0" algn="l">
              <a:lnSpc>
                <a:spcPct val="80000"/>
              </a:lnSpc>
              <a:spcBef>
                <a:spcPts val="2800"/>
              </a:spcBef>
              <a:spcAft>
                <a:spcPts val="0"/>
              </a:spcAft>
              <a:buClr>
                <a:schemeClr val="accent1"/>
              </a:buClr>
              <a:buSzPts val="1800"/>
              <a:buNone/>
              <a:defRPr/>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36" name="Google Shape;36;p7"/>
          <p:cNvSpPr txBox="1"/>
          <p:nvPr>
            <p:ph idx="2" type="body"/>
          </p:nvPr>
        </p:nvSpPr>
        <p:spPr>
          <a:xfrm>
            <a:off x="406400" y="2743200"/>
            <a:ext cx="12192000" cy="6108700"/>
          </a:xfrm>
          <a:prstGeom prst="rect">
            <a:avLst/>
          </a:prstGeom>
          <a:noFill/>
          <a:ln>
            <a:noFill/>
          </a:ln>
        </p:spPr>
        <p:txBody>
          <a:bodyPr anchorCtr="0" anchor="t" bIns="50800" lIns="50800" spcFirstLastPara="1" rIns="50800" wrap="square" tIns="50800"/>
          <a:lstStyle>
            <a:lvl1pPr indent="-348613" lvl="0" marL="457200" algn="l">
              <a:lnSpc>
                <a:spcPct val="100000"/>
              </a:lnSpc>
              <a:spcBef>
                <a:spcPts val="2800"/>
              </a:spcBef>
              <a:spcAft>
                <a:spcPts val="0"/>
              </a:spcAft>
              <a:buClr>
                <a:schemeClr val="accent1"/>
              </a:buClr>
              <a:buSzPts val="1890"/>
              <a:buChar char="▸"/>
              <a:defRPr/>
            </a:lvl1pPr>
            <a:lvl2pPr indent="-348613" lvl="1" marL="914400" algn="l">
              <a:lnSpc>
                <a:spcPct val="100000"/>
              </a:lnSpc>
              <a:spcBef>
                <a:spcPts val="2800"/>
              </a:spcBef>
              <a:spcAft>
                <a:spcPts val="0"/>
              </a:spcAft>
              <a:buClr>
                <a:schemeClr val="accent1"/>
              </a:buClr>
              <a:buSzPts val="1890"/>
              <a:buChar char="▸"/>
              <a:defRPr/>
            </a:lvl2pPr>
            <a:lvl3pPr indent="-348613" lvl="2" marL="1371600" algn="l">
              <a:lnSpc>
                <a:spcPct val="100000"/>
              </a:lnSpc>
              <a:spcBef>
                <a:spcPts val="2800"/>
              </a:spcBef>
              <a:spcAft>
                <a:spcPts val="0"/>
              </a:spcAft>
              <a:buClr>
                <a:schemeClr val="accent1"/>
              </a:buClr>
              <a:buSzPts val="1890"/>
              <a:buChar char="▸"/>
              <a:defRPr/>
            </a:lvl3pPr>
            <a:lvl4pPr indent="-348613" lvl="3" marL="1828800" algn="l">
              <a:lnSpc>
                <a:spcPct val="100000"/>
              </a:lnSpc>
              <a:spcBef>
                <a:spcPts val="2800"/>
              </a:spcBef>
              <a:spcAft>
                <a:spcPts val="0"/>
              </a:spcAft>
              <a:buClr>
                <a:schemeClr val="accent1"/>
              </a:buClr>
              <a:buSzPts val="1890"/>
              <a:buChar char="▸"/>
              <a:defRPr/>
            </a:lvl4pPr>
            <a:lvl5pPr indent="-348613" lvl="4" marL="2286000" algn="l">
              <a:lnSpc>
                <a:spcPct val="100000"/>
              </a:lnSpc>
              <a:spcBef>
                <a:spcPts val="2800"/>
              </a:spcBef>
              <a:spcAft>
                <a:spcPts val="0"/>
              </a:spcAft>
              <a:buClr>
                <a:schemeClr val="accent1"/>
              </a:buClr>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37" name="Google Shape;37;p7"/>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bg>
      <p:bgPr>
        <a:solidFill>
          <a:srgbClr val="222222"/>
        </a:solidFill>
      </p:bgPr>
    </p:bg>
    <p:spTree>
      <p:nvGrpSpPr>
        <p:cNvPr id="38" name="Shape 38"/>
        <p:cNvGrpSpPr/>
        <p:nvPr/>
      </p:nvGrpSpPr>
      <p:grpSpPr>
        <a:xfrm>
          <a:off x="0" y="0"/>
          <a:ext cx="0" cy="0"/>
          <a:chOff x="0" y="0"/>
          <a:chExt cx="0" cy="0"/>
        </a:xfrm>
      </p:grpSpPr>
      <p:sp>
        <p:nvSpPr>
          <p:cNvPr id="39" name="Google Shape;39;p8"/>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40" name="Google Shape;40;p8"/>
          <p:cNvSpPr/>
          <p:nvPr>
            <p:ph idx="2" type="pic"/>
          </p:nvPr>
        </p:nvSpPr>
        <p:spPr>
          <a:xfrm>
            <a:off x="7112000" y="1536700"/>
            <a:ext cx="5486400" cy="77978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1" name="Google Shape;41;p8"/>
          <p:cNvSpPr txBox="1"/>
          <p:nvPr>
            <p:ph type="title"/>
          </p:nvPr>
        </p:nvSpPr>
        <p:spPr>
          <a:xfrm>
            <a:off x="406400" y="1536700"/>
            <a:ext cx="6299200" cy="723900"/>
          </a:xfrm>
          <a:prstGeom prst="rect">
            <a:avLst/>
          </a:prstGeom>
          <a:noFill/>
          <a:ln>
            <a:noFill/>
          </a:ln>
        </p:spPr>
        <p:txBody>
          <a:bodyPr anchorCtr="0" anchor="t" bIns="50800" lIns="50800" spcFirstLastPara="1" rIns="50800" wrap="square" tIns="50800"/>
          <a:lstStyle>
            <a:lvl1pPr lvl="0" algn="l">
              <a:lnSpc>
                <a:spcPct val="80000"/>
              </a:lnSpc>
              <a:spcBef>
                <a:spcPts val="2800"/>
              </a:spcBef>
              <a:spcAft>
                <a:spcPts val="0"/>
              </a:spcAft>
              <a:buClr>
                <a:schemeClr val="accent1"/>
              </a:buClr>
              <a:buSzPts val="1800"/>
              <a:buNone/>
              <a:defRPr/>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42" name="Google Shape;42;p8"/>
          <p:cNvSpPr txBox="1"/>
          <p:nvPr>
            <p:ph idx="3" type="body"/>
          </p:nvPr>
        </p:nvSpPr>
        <p:spPr>
          <a:xfrm>
            <a:off x="406400" y="2743200"/>
            <a:ext cx="6299200" cy="6108700"/>
          </a:xfrm>
          <a:prstGeom prst="rect">
            <a:avLst/>
          </a:prstGeom>
          <a:noFill/>
          <a:ln>
            <a:noFill/>
          </a:ln>
        </p:spPr>
        <p:txBody>
          <a:bodyPr anchorCtr="0" anchor="t" bIns="50800" lIns="50800" spcFirstLastPara="1" rIns="50800" wrap="square" tIns="50800"/>
          <a:lstStyle>
            <a:lvl1pPr indent="-415288" lvl="0" marL="457200" algn="l">
              <a:lnSpc>
                <a:spcPct val="100000"/>
              </a:lnSpc>
              <a:spcBef>
                <a:spcPts val="2800"/>
              </a:spcBef>
              <a:spcAft>
                <a:spcPts val="0"/>
              </a:spcAft>
              <a:buClr>
                <a:schemeClr val="accent1"/>
              </a:buClr>
              <a:buSzPts val="2940"/>
              <a:buChar char="▸"/>
              <a:defRPr sz="2800"/>
            </a:lvl1pPr>
            <a:lvl2pPr indent="-415288" lvl="1" marL="914400" algn="l">
              <a:lnSpc>
                <a:spcPct val="100000"/>
              </a:lnSpc>
              <a:spcBef>
                <a:spcPts val="2800"/>
              </a:spcBef>
              <a:spcAft>
                <a:spcPts val="0"/>
              </a:spcAft>
              <a:buClr>
                <a:schemeClr val="accent1"/>
              </a:buClr>
              <a:buSzPts val="2940"/>
              <a:buChar char="▸"/>
              <a:defRPr sz="2800"/>
            </a:lvl2pPr>
            <a:lvl3pPr indent="-415288" lvl="2" marL="1371600" algn="l">
              <a:lnSpc>
                <a:spcPct val="100000"/>
              </a:lnSpc>
              <a:spcBef>
                <a:spcPts val="2800"/>
              </a:spcBef>
              <a:spcAft>
                <a:spcPts val="0"/>
              </a:spcAft>
              <a:buClr>
                <a:schemeClr val="accent1"/>
              </a:buClr>
              <a:buSzPts val="2940"/>
              <a:buChar char="▸"/>
              <a:defRPr sz="2800"/>
            </a:lvl3pPr>
            <a:lvl4pPr indent="-415288" lvl="3" marL="1828800" algn="l">
              <a:lnSpc>
                <a:spcPct val="100000"/>
              </a:lnSpc>
              <a:spcBef>
                <a:spcPts val="2800"/>
              </a:spcBef>
              <a:spcAft>
                <a:spcPts val="0"/>
              </a:spcAft>
              <a:buClr>
                <a:schemeClr val="accent1"/>
              </a:buClr>
              <a:buSzPts val="2940"/>
              <a:buChar char="▸"/>
              <a:defRPr sz="2800"/>
            </a:lvl4pPr>
            <a:lvl5pPr indent="-415288" lvl="4" marL="2286000" algn="l">
              <a:lnSpc>
                <a:spcPct val="100000"/>
              </a:lnSpc>
              <a:spcBef>
                <a:spcPts val="2800"/>
              </a:spcBef>
              <a:spcAft>
                <a:spcPts val="0"/>
              </a:spcAft>
              <a:buClr>
                <a:schemeClr val="accent1"/>
              </a:buClr>
              <a:buSzPts val="2940"/>
              <a:buChar char="▸"/>
              <a:defRPr sz="2800"/>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43" name="Google Shape;43;p8"/>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bg>
      <p:bgPr>
        <a:solidFill>
          <a:srgbClr val="222222"/>
        </a:solidFill>
      </p:bgPr>
    </p:bg>
    <p:spTree>
      <p:nvGrpSpPr>
        <p:cNvPr id="44" name="Shape 44"/>
        <p:cNvGrpSpPr/>
        <p:nvPr/>
      </p:nvGrpSpPr>
      <p:grpSpPr>
        <a:xfrm>
          <a:off x="0" y="0"/>
          <a:ext cx="0" cy="0"/>
          <a:chOff x="0" y="0"/>
          <a:chExt cx="0" cy="0"/>
        </a:xfrm>
      </p:grpSpPr>
      <p:sp>
        <p:nvSpPr>
          <p:cNvPr id="45" name="Google Shape;45;p9"/>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46" name="Google Shape;46;p9"/>
          <p:cNvSpPr txBox="1"/>
          <p:nvPr>
            <p:ph idx="2" type="body"/>
          </p:nvPr>
        </p:nvSpPr>
        <p:spPr>
          <a:xfrm>
            <a:off x="406400" y="2743200"/>
            <a:ext cx="12192000" cy="6108700"/>
          </a:xfrm>
          <a:prstGeom prst="rect">
            <a:avLst/>
          </a:prstGeom>
          <a:noFill/>
          <a:ln>
            <a:noFill/>
          </a:ln>
        </p:spPr>
        <p:txBody>
          <a:bodyPr anchorCtr="0" anchor="t" bIns="50800" lIns="50800" spcFirstLastPara="1" rIns="50800" wrap="square" tIns="50800"/>
          <a:lstStyle>
            <a:lvl1pPr indent="-348613" lvl="0" marL="457200" algn="l">
              <a:lnSpc>
                <a:spcPct val="100000"/>
              </a:lnSpc>
              <a:spcBef>
                <a:spcPts val="2800"/>
              </a:spcBef>
              <a:spcAft>
                <a:spcPts val="0"/>
              </a:spcAft>
              <a:buClr>
                <a:schemeClr val="accent1"/>
              </a:buClr>
              <a:buSzPts val="1890"/>
              <a:buChar char="▸"/>
              <a:defRPr/>
            </a:lvl1pPr>
            <a:lvl2pPr indent="-348613" lvl="1" marL="914400" algn="l">
              <a:lnSpc>
                <a:spcPct val="100000"/>
              </a:lnSpc>
              <a:spcBef>
                <a:spcPts val="2800"/>
              </a:spcBef>
              <a:spcAft>
                <a:spcPts val="0"/>
              </a:spcAft>
              <a:buClr>
                <a:schemeClr val="accent1"/>
              </a:buClr>
              <a:buSzPts val="1890"/>
              <a:buChar char="▸"/>
              <a:defRPr/>
            </a:lvl2pPr>
            <a:lvl3pPr indent="-348613" lvl="2" marL="1371600" algn="l">
              <a:lnSpc>
                <a:spcPct val="100000"/>
              </a:lnSpc>
              <a:spcBef>
                <a:spcPts val="2800"/>
              </a:spcBef>
              <a:spcAft>
                <a:spcPts val="0"/>
              </a:spcAft>
              <a:buClr>
                <a:schemeClr val="accent1"/>
              </a:buClr>
              <a:buSzPts val="1890"/>
              <a:buChar char="▸"/>
              <a:defRPr/>
            </a:lvl3pPr>
            <a:lvl4pPr indent="-348613" lvl="3" marL="1828800" algn="l">
              <a:lnSpc>
                <a:spcPct val="100000"/>
              </a:lnSpc>
              <a:spcBef>
                <a:spcPts val="2800"/>
              </a:spcBef>
              <a:spcAft>
                <a:spcPts val="0"/>
              </a:spcAft>
              <a:buClr>
                <a:schemeClr val="accent1"/>
              </a:buClr>
              <a:buSzPts val="1890"/>
              <a:buChar char="▸"/>
              <a:defRPr/>
            </a:lvl4pPr>
            <a:lvl5pPr indent="-348613" lvl="4" marL="2286000" algn="l">
              <a:lnSpc>
                <a:spcPct val="100000"/>
              </a:lnSpc>
              <a:spcBef>
                <a:spcPts val="2800"/>
              </a:spcBef>
              <a:spcAft>
                <a:spcPts val="0"/>
              </a:spcAft>
              <a:buClr>
                <a:schemeClr val="accent1"/>
              </a:buClr>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47" name="Google Shape;47;p9"/>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showMasterSp="0">
  <p:cSld name="Photo - 3 Up">
    <p:bg>
      <p:bgPr>
        <a:solidFill>
          <a:srgbClr val="222222"/>
        </a:solidFill>
      </p:bgPr>
    </p:bg>
    <p:spTree>
      <p:nvGrpSpPr>
        <p:cNvPr id="48" name="Shape 48"/>
        <p:cNvGrpSpPr/>
        <p:nvPr/>
      </p:nvGrpSpPr>
      <p:grpSpPr>
        <a:xfrm>
          <a:off x="0" y="0"/>
          <a:ext cx="0" cy="0"/>
          <a:chOff x="0" y="0"/>
          <a:chExt cx="0" cy="0"/>
        </a:xfrm>
      </p:grpSpPr>
      <p:sp>
        <p:nvSpPr>
          <p:cNvPr id="49" name="Google Shape;49;p10"/>
          <p:cNvSpPr/>
          <p:nvPr>
            <p:ph idx="2" type="pic"/>
          </p:nvPr>
        </p:nvSpPr>
        <p:spPr>
          <a:xfrm>
            <a:off x="6503154" y="0"/>
            <a:ext cx="6502401" cy="48641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0" name="Google Shape;50;p10"/>
          <p:cNvSpPr/>
          <p:nvPr>
            <p:ph idx="3" type="pic"/>
          </p:nvPr>
        </p:nvSpPr>
        <p:spPr>
          <a:xfrm>
            <a:off x="6502400" y="4902200"/>
            <a:ext cx="6502400" cy="48641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1" name="Google Shape;51;p10"/>
          <p:cNvSpPr/>
          <p:nvPr>
            <p:ph idx="4" type="pic"/>
          </p:nvPr>
        </p:nvSpPr>
        <p:spPr>
          <a:xfrm>
            <a:off x="0" y="0"/>
            <a:ext cx="6468534"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2" name="Google Shape;52;p10"/>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cxnSp>
        <p:nvCxnSpPr>
          <p:cNvPr id="6" name="Google Shape;6;p1"/>
          <p:cNvCxnSpPr/>
          <p:nvPr/>
        </p:nvCxnSpPr>
        <p:spPr>
          <a:xfrm flipH="1" rot="10800000">
            <a:off x="406400" y="993160"/>
            <a:ext cx="12192000" cy="263"/>
          </a:xfrm>
          <a:prstGeom prst="straightConnector1">
            <a:avLst/>
          </a:prstGeom>
          <a:noFill/>
          <a:ln cap="flat" cmpd="sng" w="25400">
            <a:solidFill>
              <a:srgbClr val="A6AAA9"/>
            </a:solidFill>
            <a:prstDash val="solid"/>
            <a:miter lim="400000"/>
            <a:headEnd len="sm" w="sm" type="none"/>
            <a:tailEnd len="sm" w="sm" type="none"/>
          </a:ln>
        </p:spPr>
      </p:cxnSp>
      <p:sp>
        <p:nvSpPr>
          <p:cNvPr id="7" name="Google Shape;7;p1"/>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8" name="Google Shape;8;p1"/>
          <p:cNvSpPr txBox="1"/>
          <p:nvPr>
            <p:ph idx="1" type="body"/>
          </p:nvPr>
        </p:nvSpPr>
        <p:spPr>
          <a:xfrm>
            <a:off x="406400" y="2743200"/>
            <a:ext cx="12192000" cy="6108700"/>
          </a:xfrm>
          <a:prstGeom prst="rect">
            <a:avLst/>
          </a:prstGeom>
          <a:noFill/>
          <a:ln>
            <a:noFill/>
          </a:ln>
        </p:spPr>
        <p:txBody>
          <a:bodyPr anchorCtr="0" anchor="t" bIns="50800" lIns="50800" spcFirstLastPara="1" rIns="50800" wrap="square" tIns="50800"/>
          <a:lstStyle>
            <a:lvl1pPr indent="-455292" lvl="0" marL="457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9" name="Google Shape;9;p1"/>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gif"/><Relationship Id="rId5"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10.png"/><Relationship Id="rId5" Type="http://schemas.openxmlformats.org/officeDocument/2006/relationships/image" Target="../media/image17.jpg"/><Relationship Id="rId6" Type="http://schemas.openxmlformats.org/officeDocument/2006/relationships/image" Target="../media/image21.jpg"/><Relationship Id="rId7" Type="http://schemas.openxmlformats.org/officeDocument/2006/relationships/image" Target="../media/image18.png"/><Relationship Id="rId8"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10.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www.youtube.com/watch?v=jvrXlVv794o" TargetMode="External"/><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jpg"/><Relationship Id="rId5"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www.youtube.com/watch?v=qb3HpVSbiLE" TargetMode="Externa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gif"/><Relationship Id="rId4" Type="http://schemas.openxmlformats.org/officeDocument/2006/relationships/image" Target="../media/image1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gif"/><Relationship Id="rId4" Type="http://schemas.openxmlformats.org/officeDocument/2006/relationships/image" Target="../media/image19.gif"/><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idx="4294967295" type="ctrTitle"/>
          </p:nvPr>
        </p:nvSpPr>
        <p:spPr>
          <a:xfrm>
            <a:off x="406400" y="6426200"/>
            <a:ext cx="12192000" cy="27051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14789"/>
              <a:buFont typeface="Arial"/>
              <a:buNone/>
            </a:pPr>
            <a:r>
              <a:rPr b="1" lang="en-US" sz="12500">
                <a:latin typeface="Comfortaa"/>
                <a:ea typeface="Comfortaa"/>
                <a:cs typeface="Comfortaa"/>
                <a:sym typeface="Comfortaa"/>
              </a:rPr>
              <a:t>Input Combos</a:t>
            </a:r>
            <a:endParaRPr b="1" i="0" sz="12500" u="none" cap="none" strike="noStrike">
              <a:solidFill>
                <a:schemeClr val="accent1"/>
              </a:solidFill>
              <a:latin typeface="Comfortaa"/>
              <a:ea typeface="Comfortaa"/>
              <a:cs typeface="Comfortaa"/>
              <a:sym typeface="Comfortaa"/>
            </a:endParaRPr>
          </a:p>
        </p:txBody>
      </p:sp>
      <p:sp>
        <p:nvSpPr>
          <p:cNvPr id="87" name="Google Shape;87;p18"/>
          <p:cNvSpPr txBox="1"/>
          <p:nvPr>
            <p:ph idx="4294967295" type="subTitle"/>
          </p:nvPr>
        </p:nvSpPr>
        <p:spPr>
          <a:xfrm>
            <a:off x="406400" y="4267200"/>
            <a:ext cx="12192000" cy="18034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A6AAA9"/>
              </a:buClr>
              <a:buSzPts val="5400"/>
              <a:buFont typeface="Avenir"/>
              <a:buNone/>
            </a:pPr>
            <a:r>
              <a:rPr lang="en-US" sz="5400">
                <a:solidFill>
                  <a:srgbClr val="A6AAA9"/>
                </a:solidFill>
              </a:rPr>
              <a:t>Gerard Marcos Freixas</a:t>
            </a:r>
            <a:endParaRPr i="0" sz="5400" u="none" cap="none" strike="noStrike">
              <a:solidFill>
                <a:srgbClr val="A6AAA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175" name="Google Shape;175;p27"/>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2.1.2. Immediate and holding input</a:t>
            </a:r>
            <a:endParaRPr sz="4800"/>
          </a:p>
        </p:txBody>
      </p:sp>
      <p:sp>
        <p:nvSpPr>
          <p:cNvPr id="176" name="Google Shape;176;p27"/>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Second </a:t>
            </a:r>
            <a:r>
              <a:rPr lang="en-US" sz="3600">
                <a:solidFill>
                  <a:srgbClr val="000000"/>
                </a:solidFill>
                <a:highlight>
                  <a:srgbClr val="FFFFFF"/>
                </a:highlight>
              </a:rPr>
              <a:t>main </a:t>
            </a:r>
            <a:r>
              <a:rPr lang="en-US" sz="3600">
                <a:solidFill>
                  <a:srgbClr val="000000"/>
                </a:solidFill>
                <a:highlight>
                  <a:srgbClr val="FFFFFF"/>
                </a:highlight>
              </a:rPr>
              <a:t>factor: the </a:t>
            </a:r>
            <a:r>
              <a:rPr lang="en-US" sz="3600">
                <a:solidFill>
                  <a:srgbClr val="000000"/>
                </a:solidFill>
                <a:highlight>
                  <a:srgbClr val="FFFFFF"/>
                </a:highlight>
              </a:rPr>
              <a:t>time pressing</a:t>
            </a:r>
            <a:r>
              <a:rPr b="1" lang="en-US" sz="3600">
                <a:solidFill>
                  <a:srgbClr val="000000"/>
                </a:solidFill>
                <a:highlight>
                  <a:srgbClr val="FFFFFF"/>
                </a:highlight>
              </a:rPr>
              <a:t> </a:t>
            </a:r>
            <a:r>
              <a:rPr lang="en-US" sz="3600">
                <a:solidFill>
                  <a:srgbClr val="000000"/>
                </a:solidFill>
                <a:highlight>
                  <a:srgbClr val="FFFFFF"/>
                </a:highlight>
              </a:rPr>
              <a:t>a key/button</a:t>
            </a:r>
            <a:endParaRPr i="0" sz="3600" cap="none" strike="noStrike">
              <a:solidFill>
                <a:schemeClr val="accent5"/>
              </a:solidFill>
            </a:endParaRPr>
          </a:p>
        </p:txBody>
      </p:sp>
      <p:pic>
        <p:nvPicPr>
          <p:cNvPr id="177" name="Google Shape;177;p27"/>
          <p:cNvPicPr preferRelativeResize="0"/>
          <p:nvPr/>
        </p:nvPicPr>
        <p:blipFill>
          <a:blip r:embed="rId3">
            <a:alphaModFix/>
          </a:blip>
          <a:stretch>
            <a:fillRect/>
          </a:stretch>
        </p:blipFill>
        <p:spPr>
          <a:xfrm>
            <a:off x="9941450" y="2753350"/>
            <a:ext cx="1439599" cy="1439599"/>
          </a:xfrm>
          <a:prstGeom prst="rect">
            <a:avLst/>
          </a:prstGeom>
          <a:noFill/>
          <a:ln>
            <a:noFill/>
          </a:ln>
        </p:spPr>
      </p:pic>
      <p:sp>
        <p:nvSpPr>
          <p:cNvPr id="178" name="Google Shape;178;p27"/>
          <p:cNvSpPr txBox="1"/>
          <p:nvPr>
            <p:ph idx="4294967295" type="body"/>
          </p:nvPr>
        </p:nvSpPr>
        <p:spPr>
          <a:xfrm>
            <a:off x="786288" y="510867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Button pressed</a:t>
            </a:r>
            <a:endParaRPr b="1" i="0" sz="3600" cap="none" strike="noStrike">
              <a:solidFill>
                <a:schemeClr val="accent5"/>
              </a:solidFill>
            </a:endParaRPr>
          </a:p>
        </p:txBody>
      </p:sp>
      <p:cxnSp>
        <p:nvCxnSpPr>
          <p:cNvPr id="179" name="Google Shape;179;p27"/>
          <p:cNvCxnSpPr/>
          <p:nvPr/>
        </p:nvCxnSpPr>
        <p:spPr>
          <a:xfrm>
            <a:off x="2803975" y="5776725"/>
            <a:ext cx="0" cy="2326800"/>
          </a:xfrm>
          <a:prstGeom prst="straightConnector1">
            <a:avLst/>
          </a:prstGeom>
          <a:noFill/>
          <a:ln cap="flat" cmpd="sng" w="19050">
            <a:solidFill>
              <a:srgbClr val="000000"/>
            </a:solidFill>
            <a:prstDash val="solid"/>
            <a:round/>
            <a:headEnd len="med" w="med" type="none"/>
            <a:tailEnd len="med" w="med" type="none"/>
          </a:ln>
        </p:spPr>
      </p:cxnSp>
      <p:sp>
        <p:nvSpPr>
          <p:cNvPr id="180" name="Google Shape;180;p27"/>
          <p:cNvSpPr txBox="1"/>
          <p:nvPr>
            <p:ph idx="4294967295" type="body"/>
          </p:nvPr>
        </p:nvSpPr>
        <p:spPr>
          <a:xfrm>
            <a:off x="3147800" y="6031900"/>
            <a:ext cx="6709200" cy="20040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Immediate</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Holding</a:t>
            </a:r>
            <a:endParaRPr b="1" sz="3600">
              <a:solidFill>
                <a:srgbClr val="000000"/>
              </a:solidFill>
            </a:endParaRPr>
          </a:p>
        </p:txBody>
      </p:sp>
      <p:sp>
        <p:nvSpPr>
          <p:cNvPr id="181" name="Google Shape;181;p27"/>
          <p:cNvSpPr txBox="1"/>
          <p:nvPr>
            <p:ph idx="4294967295" type="body"/>
          </p:nvPr>
        </p:nvSpPr>
        <p:spPr>
          <a:xfrm>
            <a:off x="9511674" y="5722850"/>
            <a:ext cx="3690000" cy="7437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lang="en-US" sz="3600">
                <a:solidFill>
                  <a:schemeClr val="accent1"/>
                </a:solidFill>
                <a:highlight>
                  <a:srgbClr val="FFFFFF"/>
                </a:highlight>
              </a:rPr>
              <a:t>+ </a:t>
            </a:r>
            <a:r>
              <a:rPr lang="en-US" sz="3600">
                <a:solidFill>
                  <a:schemeClr val="accent1"/>
                </a:solidFill>
                <a:highlight>
                  <a:srgbClr val="FFFFFF"/>
                </a:highlight>
              </a:rPr>
              <a:t>Frenzy, Action</a:t>
            </a:r>
            <a:endParaRPr b="1" i="0" sz="3600" cap="none" strike="noStrike">
              <a:solidFill>
                <a:schemeClr val="accent1"/>
              </a:solidFill>
            </a:endParaRPr>
          </a:p>
        </p:txBody>
      </p:sp>
      <p:sp>
        <p:nvSpPr>
          <p:cNvPr id="182" name="Google Shape;182;p27"/>
          <p:cNvSpPr txBox="1"/>
          <p:nvPr>
            <p:ph idx="4294967295" type="body"/>
          </p:nvPr>
        </p:nvSpPr>
        <p:spPr>
          <a:xfrm>
            <a:off x="9511674" y="7359825"/>
            <a:ext cx="3690000" cy="7437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lang="en-US" sz="3600">
                <a:solidFill>
                  <a:schemeClr val="accent5"/>
                </a:solidFill>
                <a:highlight>
                  <a:srgbClr val="FFFFFF"/>
                </a:highlight>
              </a:rPr>
              <a:t>- </a:t>
            </a:r>
            <a:r>
              <a:rPr lang="en-US" sz="3600">
                <a:solidFill>
                  <a:schemeClr val="accent5"/>
                </a:solidFill>
                <a:highlight>
                  <a:srgbClr val="FFFFFF"/>
                </a:highlight>
              </a:rPr>
              <a:t>Frenzy, Action</a:t>
            </a:r>
            <a:endParaRPr b="1" i="0" sz="3600" cap="none" strike="noStrike">
              <a:solidFill>
                <a:schemeClr val="accent5"/>
              </a:solidFill>
            </a:endParaRPr>
          </a:p>
        </p:txBody>
      </p:sp>
      <p:pic>
        <p:nvPicPr>
          <p:cNvPr id="183" name="Google Shape;183;p27"/>
          <p:cNvPicPr preferRelativeResize="0"/>
          <p:nvPr/>
        </p:nvPicPr>
        <p:blipFill>
          <a:blip r:embed="rId4">
            <a:alphaModFix/>
          </a:blip>
          <a:stretch>
            <a:fillRect/>
          </a:stretch>
        </p:blipFill>
        <p:spPr>
          <a:xfrm>
            <a:off x="6035625" y="5549350"/>
            <a:ext cx="3326213" cy="1253100"/>
          </a:xfrm>
          <a:prstGeom prst="rect">
            <a:avLst/>
          </a:prstGeom>
          <a:noFill/>
          <a:ln>
            <a:noFill/>
          </a:ln>
        </p:spPr>
      </p:pic>
      <p:pic>
        <p:nvPicPr>
          <p:cNvPr id="184" name="Google Shape;184;p27"/>
          <p:cNvPicPr preferRelativeResize="0"/>
          <p:nvPr/>
        </p:nvPicPr>
        <p:blipFill>
          <a:blip r:embed="rId5">
            <a:alphaModFix/>
          </a:blip>
          <a:stretch>
            <a:fillRect/>
          </a:stretch>
        </p:blipFill>
        <p:spPr>
          <a:xfrm>
            <a:off x="6035625" y="6990823"/>
            <a:ext cx="3326225" cy="18710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190" name="Google Shape;190;p28"/>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2.1.3. Degree of freedom</a:t>
            </a:r>
            <a:endParaRPr sz="4800"/>
          </a:p>
        </p:txBody>
      </p:sp>
      <p:sp>
        <p:nvSpPr>
          <p:cNvPr id="191" name="Google Shape;191;p28"/>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Third </a:t>
            </a:r>
            <a:r>
              <a:rPr lang="en-US" sz="3600">
                <a:solidFill>
                  <a:srgbClr val="000000"/>
                </a:solidFill>
                <a:highlight>
                  <a:srgbClr val="FFFFFF"/>
                </a:highlight>
              </a:rPr>
              <a:t>main factor: the </a:t>
            </a:r>
            <a:r>
              <a:rPr lang="en-US" sz="3600">
                <a:solidFill>
                  <a:srgbClr val="000000"/>
                </a:solidFill>
                <a:highlight>
                  <a:srgbClr val="FFFFFF"/>
                </a:highlight>
              </a:rPr>
              <a:t>freedom of the inputs chain</a:t>
            </a:r>
            <a:endParaRPr i="0" sz="3600" cap="none" strike="noStrike">
              <a:solidFill>
                <a:schemeClr val="accent5"/>
              </a:solidFill>
            </a:endParaRPr>
          </a:p>
        </p:txBody>
      </p:sp>
      <p:sp>
        <p:nvSpPr>
          <p:cNvPr id="192" name="Google Shape;192;p28"/>
          <p:cNvSpPr txBox="1"/>
          <p:nvPr>
            <p:ph idx="4294967295" type="body"/>
          </p:nvPr>
        </p:nvSpPr>
        <p:spPr>
          <a:xfrm>
            <a:off x="786288" y="510867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Input degrees of freedom</a:t>
            </a:r>
            <a:endParaRPr b="1" i="0" sz="3600" cap="none" strike="noStrike">
              <a:solidFill>
                <a:schemeClr val="accent5"/>
              </a:solidFill>
            </a:endParaRPr>
          </a:p>
        </p:txBody>
      </p:sp>
      <p:cxnSp>
        <p:nvCxnSpPr>
          <p:cNvPr id="193" name="Google Shape;193;p28"/>
          <p:cNvCxnSpPr/>
          <p:nvPr/>
        </p:nvCxnSpPr>
        <p:spPr>
          <a:xfrm>
            <a:off x="2803975" y="5776725"/>
            <a:ext cx="0" cy="2326800"/>
          </a:xfrm>
          <a:prstGeom prst="straightConnector1">
            <a:avLst/>
          </a:prstGeom>
          <a:noFill/>
          <a:ln cap="flat" cmpd="sng" w="19050">
            <a:solidFill>
              <a:srgbClr val="000000"/>
            </a:solidFill>
            <a:prstDash val="solid"/>
            <a:round/>
            <a:headEnd len="med" w="med" type="none"/>
            <a:tailEnd len="med" w="med" type="none"/>
          </a:ln>
        </p:spPr>
      </p:cxnSp>
      <p:sp>
        <p:nvSpPr>
          <p:cNvPr id="194" name="Google Shape;194;p28"/>
          <p:cNvSpPr txBox="1"/>
          <p:nvPr>
            <p:ph idx="4294967295" type="body"/>
          </p:nvPr>
        </p:nvSpPr>
        <p:spPr>
          <a:xfrm>
            <a:off x="3147800" y="6031900"/>
            <a:ext cx="6709200" cy="20040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Defined</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Undefined</a:t>
            </a:r>
            <a:endParaRPr b="1" sz="3600">
              <a:solidFill>
                <a:srgbClr val="000000"/>
              </a:solidFill>
            </a:endParaRPr>
          </a:p>
        </p:txBody>
      </p:sp>
      <p:pic>
        <p:nvPicPr>
          <p:cNvPr id="195" name="Google Shape;195;p28"/>
          <p:cNvPicPr preferRelativeResize="0"/>
          <p:nvPr/>
        </p:nvPicPr>
        <p:blipFill>
          <a:blip r:embed="rId3">
            <a:alphaModFix/>
          </a:blip>
          <a:stretch>
            <a:fillRect/>
          </a:stretch>
        </p:blipFill>
        <p:spPr>
          <a:xfrm>
            <a:off x="9865525" y="2770400"/>
            <a:ext cx="1591450" cy="1591450"/>
          </a:xfrm>
          <a:prstGeom prst="rect">
            <a:avLst/>
          </a:prstGeom>
          <a:noFill/>
          <a:ln>
            <a:noFill/>
          </a:ln>
        </p:spPr>
      </p:pic>
      <p:cxnSp>
        <p:nvCxnSpPr>
          <p:cNvPr id="196" name="Google Shape;196;p28"/>
          <p:cNvCxnSpPr/>
          <p:nvPr/>
        </p:nvCxnSpPr>
        <p:spPr>
          <a:xfrm>
            <a:off x="6213675" y="6364325"/>
            <a:ext cx="696600" cy="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8"/>
          <p:cNvCxnSpPr/>
          <p:nvPr/>
        </p:nvCxnSpPr>
        <p:spPr>
          <a:xfrm>
            <a:off x="6213675" y="7533500"/>
            <a:ext cx="696600" cy="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8"/>
          <p:cNvSpPr txBox="1"/>
          <p:nvPr>
            <p:ph idx="4294967295" type="body"/>
          </p:nvPr>
        </p:nvSpPr>
        <p:spPr>
          <a:xfrm>
            <a:off x="5874750" y="5776725"/>
            <a:ext cx="8821200" cy="20040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b="1" lang="en-US" sz="3600">
                <a:solidFill>
                  <a:srgbClr val="000000"/>
                </a:solidFill>
              </a:rPr>
              <a:t>            Determined chains</a:t>
            </a:r>
            <a:endParaRPr b="1" sz="3600">
              <a:solidFill>
                <a:srgbClr val="000000"/>
              </a:solidFill>
            </a:endParaRPr>
          </a:p>
          <a:p>
            <a:pPr indent="0" lvl="0" marL="1371600" rtl="0" algn="l">
              <a:lnSpc>
                <a:spcPct val="100000"/>
              </a:lnSpc>
              <a:spcBef>
                <a:spcPts val="0"/>
              </a:spcBef>
              <a:spcAft>
                <a:spcPts val="0"/>
              </a:spcAft>
              <a:buNone/>
            </a:pPr>
            <a:r>
              <a:rPr b="1" lang="en-US" sz="3600">
                <a:solidFill>
                  <a:srgbClr val="000000"/>
                </a:solidFill>
              </a:rPr>
              <a:t> Checked chains</a:t>
            </a:r>
            <a:endParaRPr b="1" sz="3600">
              <a:solidFill>
                <a:srgbClr val="000000"/>
              </a:solidFill>
            </a:endParaRPr>
          </a:p>
        </p:txBody>
      </p:sp>
      <p:sp>
        <p:nvSpPr>
          <p:cNvPr id="199" name="Google Shape;199;p28"/>
          <p:cNvSpPr txBox="1"/>
          <p:nvPr>
            <p:ph idx="4294967295" type="body"/>
          </p:nvPr>
        </p:nvSpPr>
        <p:spPr>
          <a:xfrm>
            <a:off x="5874750" y="6955500"/>
            <a:ext cx="8821200" cy="20040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b="1" lang="en-US" sz="3600">
                <a:solidFill>
                  <a:srgbClr val="000000"/>
                </a:solidFill>
              </a:rPr>
              <a:t>           </a:t>
            </a:r>
            <a:r>
              <a:rPr b="1" lang="en-US" sz="3600" strike="sngStrike">
                <a:solidFill>
                  <a:srgbClr val="000000"/>
                </a:solidFill>
              </a:rPr>
              <a:t> Determined chains</a:t>
            </a:r>
            <a:endParaRPr b="1" sz="3600" strike="sngStrike">
              <a:solidFill>
                <a:srgbClr val="000000"/>
              </a:solidFill>
            </a:endParaRPr>
          </a:p>
          <a:p>
            <a:pPr indent="0" lvl="0" marL="1371600" rtl="0" algn="l">
              <a:lnSpc>
                <a:spcPct val="100000"/>
              </a:lnSpc>
              <a:spcBef>
                <a:spcPts val="0"/>
              </a:spcBef>
              <a:spcAft>
                <a:spcPts val="0"/>
              </a:spcAft>
              <a:buNone/>
            </a:pPr>
            <a:r>
              <a:rPr b="1" lang="en-US" sz="3600" strike="sngStrike">
                <a:solidFill>
                  <a:srgbClr val="000000"/>
                </a:solidFill>
              </a:rPr>
              <a:t> Checked chains</a:t>
            </a:r>
            <a:endParaRPr b="1" sz="3600" strike="sngStrike">
              <a:solidFill>
                <a:srgbClr val="000000"/>
              </a:solidFill>
            </a:endParaRPr>
          </a:p>
        </p:txBody>
      </p:sp>
      <p:pic>
        <p:nvPicPr>
          <p:cNvPr id="200" name="Google Shape;200;p28"/>
          <p:cNvPicPr preferRelativeResize="0"/>
          <p:nvPr/>
        </p:nvPicPr>
        <p:blipFill rotWithShape="1">
          <a:blip r:embed="rId4">
            <a:alphaModFix/>
          </a:blip>
          <a:srcRect b="8357" l="0" r="0" t="0"/>
          <a:stretch/>
        </p:blipFill>
        <p:spPr>
          <a:xfrm rot="-5400000">
            <a:off x="5917699" y="5785638"/>
            <a:ext cx="1169400" cy="1157374"/>
          </a:xfrm>
          <a:prstGeom prst="rect">
            <a:avLst/>
          </a:prstGeom>
          <a:noFill/>
          <a:ln>
            <a:noFill/>
          </a:ln>
        </p:spPr>
      </p:pic>
      <p:pic>
        <p:nvPicPr>
          <p:cNvPr id="201" name="Google Shape;201;p28"/>
          <p:cNvPicPr preferRelativeResize="0"/>
          <p:nvPr/>
        </p:nvPicPr>
        <p:blipFill rotWithShape="1">
          <a:blip r:embed="rId4">
            <a:alphaModFix/>
          </a:blip>
          <a:srcRect b="8357" l="0" r="0" t="0"/>
          <a:stretch/>
        </p:blipFill>
        <p:spPr>
          <a:xfrm rot="-5400000">
            <a:off x="5917686" y="6882288"/>
            <a:ext cx="1169400" cy="1157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9"/>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207" name="Google Shape;207;p29"/>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2.1.4. Definition &amp; input scheme (I)</a:t>
            </a:r>
            <a:endParaRPr sz="4800"/>
          </a:p>
        </p:txBody>
      </p:sp>
      <p:sp>
        <p:nvSpPr>
          <p:cNvPr id="208" name="Google Shape;208;p29"/>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The ideal definition:</a:t>
            </a:r>
            <a:endParaRPr i="0" sz="3600" cap="none" strike="noStrike">
              <a:solidFill>
                <a:schemeClr val="accent5"/>
              </a:solidFill>
            </a:endParaRPr>
          </a:p>
        </p:txBody>
      </p:sp>
      <p:sp>
        <p:nvSpPr>
          <p:cNvPr id="209" name="Google Shape;209;p29"/>
          <p:cNvSpPr txBox="1"/>
          <p:nvPr>
            <p:ph idx="4294967295" type="body"/>
          </p:nvPr>
        </p:nvSpPr>
        <p:spPr>
          <a:xfrm>
            <a:off x="406400" y="3080125"/>
            <a:ext cx="12192000" cy="35283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b="1" sz="3600" u="sng">
              <a:solidFill>
                <a:srgbClr val="000000"/>
              </a:solidFill>
              <a:highlight>
                <a:srgbClr val="FFFFFF"/>
              </a:highlight>
            </a:endParaRPr>
          </a:p>
          <a:p>
            <a:pPr indent="-217807" lvl="0" marL="444500" rtl="0" algn="l">
              <a:lnSpc>
                <a:spcPct val="100000"/>
              </a:lnSpc>
              <a:spcBef>
                <a:spcPts val="0"/>
              </a:spcBef>
              <a:spcAft>
                <a:spcPts val="0"/>
              </a:spcAft>
              <a:buSzPts val="3570"/>
              <a:buNone/>
            </a:pPr>
            <a:r>
              <a:rPr b="1" lang="en-US" sz="3600" u="sng">
                <a:solidFill>
                  <a:srgbClr val="000000"/>
                </a:solidFill>
                <a:highlight>
                  <a:srgbClr val="FFFFFF"/>
                </a:highlight>
              </a:rPr>
              <a:t>Combo:</a:t>
            </a:r>
            <a:r>
              <a:rPr lang="en-US" sz="3600">
                <a:solidFill>
                  <a:srgbClr val="000000"/>
                </a:solidFill>
                <a:highlight>
                  <a:srgbClr val="FFFFFF"/>
                </a:highlight>
              </a:rPr>
              <a:t> set of actions performed in sequence, with or without strict timing limitations, that yield a significant benefit or advantage.</a:t>
            </a:r>
            <a:endParaRPr i="0" sz="3600" u="none" cap="none" strike="noStrike">
              <a:solidFill>
                <a:srgbClr val="000000"/>
              </a:solidFill>
            </a:endParaRPr>
          </a:p>
        </p:txBody>
      </p:sp>
      <p:pic>
        <p:nvPicPr>
          <p:cNvPr id="210" name="Google Shape;210;p29"/>
          <p:cNvPicPr preferRelativeResize="0"/>
          <p:nvPr/>
        </p:nvPicPr>
        <p:blipFill>
          <a:blip r:embed="rId3">
            <a:alphaModFix/>
          </a:blip>
          <a:stretch>
            <a:fillRect/>
          </a:stretch>
        </p:blipFill>
        <p:spPr>
          <a:xfrm>
            <a:off x="4401213" y="6608425"/>
            <a:ext cx="4202375" cy="2359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0"/>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216" name="Google Shape;216;p30"/>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2.1.4. Definition &amp; input scheme (II)</a:t>
            </a:r>
            <a:endParaRPr sz="4800"/>
          </a:p>
        </p:txBody>
      </p:sp>
      <p:sp>
        <p:nvSpPr>
          <p:cNvPr id="217" name="Google Shape;217;p30"/>
          <p:cNvSpPr txBox="1"/>
          <p:nvPr>
            <p:ph idx="4294967295" type="body"/>
          </p:nvPr>
        </p:nvSpPr>
        <p:spPr>
          <a:xfrm>
            <a:off x="1081450" y="2846600"/>
            <a:ext cx="105009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Think about your type of input(s) you want in your videogame.</a:t>
            </a:r>
            <a:endParaRPr i="0" sz="3600" cap="none" strike="noStrike">
              <a:solidFill>
                <a:schemeClr val="accent5"/>
              </a:solidFill>
            </a:endParaRPr>
          </a:p>
        </p:txBody>
      </p:sp>
      <p:sp>
        <p:nvSpPr>
          <p:cNvPr id="218" name="Google Shape;218;p30"/>
          <p:cNvSpPr txBox="1"/>
          <p:nvPr>
            <p:ph idx="4294967295" type="body"/>
          </p:nvPr>
        </p:nvSpPr>
        <p:spPr>
          <a:xfrm>
            <a:off x="5471750" y="4222900"/>
            <a:ext cx="2061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u="sng">
                <a:solidFill>
                  <a:srgbClr val="000000"/>
                </a:solidFill>
                <a:highlight>
                  <a:srgbClr val="FFFFFF"/>
                </a:highlight>
              </a:rPr>
              <a:t>Combo</a:t>
            </a:r>
            <a:endParaRPr i="0" sz="3600" u="sng" cap="none" strike="noStrike">
              <a:solidFill>
                <a:schemeClr val="accent5"/>
              </a:solidFill>
            </a:endParaRPr>
          </a:p>
        </p:txBody>
      </p:sp>
      <p:sp>
        <p:nvSpPr>
          <p:cNvPr id="219" name="Google Shape;219;p30"/>
          <p:cNvSpPr txBox="1"/>
          <p:nvPr>
            <p:ph idx="4294967295" type="body"/>
          </p:nvPr>
        </p:nvSpPr>
        <p:spPr>
          <a:xfrm>
            <a:off x="1643450" y="5065000"/>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Time-independent</a:t>
            </a:r>
            <a:endParaRPr i="0" sz="3000" cap="none" strike="noStrike">
              <a:solidFill>
                <a:schemeClr val="accent5"/>
              </a:solidFill>
            </a:endParaRPr>
          </a:p>
        </p:txBody>
      </p:sp>
      <p:sp>
        <p:nvSpPr>
          <p:cNvPr id="220" name="Google Shape;220;p30"/>
          <p:cNvSpPr txBox="1"/>
          <p:nvPr>
            <p:ph idx="4294967295" type="body"/>
          </p:nvPr>
        </p:nvSpPr>
        <p:spPr>
          <a:xfrm>
            <a:off x="7231775" y="5065000"/>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Time-dependent</a:t>
            </a:r>
            <a:endParaRPr i="0" sz="3000" cap="none" strike="noStrike">
              <a:solidFill>
                <a:schemeClr val="accent5"/>
              </a:solidFill>
            </a:endParaRPr>
          </a:p>
        </p:txBody>
      </p:sp>
      <p:sp>
        <p:nvSpPr>
          <p:cNvPr id="221" name="Google Shape;221;p30"/>
          <p:cNvSpPr txBox="1"/>
          <p:nvPr>
            <p:ph idx="4294967295" type="body"/>
          </p:nvPr>
        </p:nvSpPr>
        <p:spPr>
          <a:xfrm>
            <a:off x="1643450" y="6131538"/>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Single input</a:t>
            </a:r>
            <a:endParaRPr i="0" sz="3000" cap="none" strike="noStrike">
              <a:solidFill>
                <a:schemeClr val="accent5"/>
              </a:solidFill>
            </a:endParaRPr>
          </a:p>
        </p:txBody>
      </p:sp>
      <p:sp>
        <p:nvSpPr>
          <p:cNvPr id="222" name="Google Shape;222;p30"/>
          <p:cNvSpPr txBox="1"/>
          <p:nvPr>
            <p:ph idx="4294967295" type="body"/>
          </p:nvPr>
        </p:nvSpPr>
        <p:spPr>
          <a:xfrm>
            <a:off x="7231775" y="6131538"/>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Parallel input</a:t>
            </a:r>
            <a:endParaRPr i="0" sz="3000" cap="none" strike="noStrike">
              <a:solidFill>
                <a:schemeClr val="accent5"/>
              </a:solidFill>
            </a:endParaRPr>
          </a:p>
        </p:txBody>
      </p:sp>
      <p:sp>
        <p:nvSpPr>
          <p:cNvPr id="223" name="Google Shape;223;p30"/>
          <p:cNvSpPr txBox="1"/>
          <p:nvPr>
            <p:ph idx="4294967295" type="body"/>
          </p:nvPr>
        </p:nvSpPr>
        <p:spPr>
          <a:xfrm>
            <a:off x="4827375" y="6131538"/>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Single input</a:t>
            </a:r>
            <a:endParaRPr i="0" sz="3000" cap="none" strike="noStrike">
              <a:solidFill>
                <a:schemeClr val="accent5"/>
              </a:solidFill>
            </a:endParaRPr>
          </a:p>
        </p:txBody>
      </p:sp>
      <p:sp>
        <p:nvSpPr>
          <p:cNvPr id="224" name="Google Shape;224;p30"/>
          <p:cNvSpPr txBox="1"/>
          <p:nvPr>
            <p:ph idx="4294967295" type="body"/>
          </p:nvPr>
        </p:nvSpPr>
        <p:spPr>
          <a:xfrm>
            <a:off x="9610050" y="6131538"/>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S &amp; P input</a:t>
            </a:r>
            <a:endParaRPr i="0" sz="3000" cap="none" strike="noStrike">
              <a:solidFill>
                <a:schemeClr val="accent5"/>
              </a:solidFill>
            </a:endParaRPr>
          </a:p>
        </p:txBody>
      </p:sp>
      <p:sp>
        <p:nvSpPr>
          <p:cNvPr id="225" name="Google Shape;225;p30"/>
          <p:cNvSpPr txBox="1"/>
          <p:nvPr>
            <p:ph idx="4294967295" type="body"/>
          </p:nvPr>
        </p:nvSpPr>
        <p:spPr>
          <a:xfrm>
            <a:off x="678588" y="7198063"/>
            <a:ext cx="571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Immediate button pressed</a:t>
            </a:r>
            <a:endParaRPr i="0" sz="3000" cap="none" strike="noStrike">
              <a:solidFill>
                <a:schemeClr val="accent5"/>
              </a:solidFill>
            </a:endParaRPr>
          </a:p>
        </p:txBody>
      </p:sp>
      <p:sp>
        <p:nvSpPr>
          <p:cNvPr id="226" name="Google Shape;226;p30"/>
          <p:cNvSpPr txBox="1"/>
          <p:nvPr>
            <p:ph idx="4294967295" type="body"/>
          </p:nvPr>
        </p:nvSpPr>
        <p:spPr>
          <a:xfrm>
            <a:off x="6266913" y="7198063"/>
            <a:ext cx="571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Holding button pressed</a:t>
            </a:r>
            <a:endParaRPr i="0" sz="3000" cap="none" strike="noStrike">
              <a:solidFill>
                <a:schemeClr val="accent5"/>
              </a:solidFill>
            </a:endParaRPr>
          </a:p>
        </p:txBody>
      </p:sp>
      <p:sp>
        <p:nvSpPr>
          <p:cNvPr id="227" name="Google Shape;227;p30"/>
          <p:cNvSpPr txBox="1"/>
          <p:nvPr>
            <p:ph idx="4294967295" type="body"/>
          </p:nvPr>
        </p:nvSpPr>
        <p:spPr>
          <a:xfrm>
            <a:off x="745375" y="8264600"/>
            <a:ext cx="571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Defined freedom</a:t>
            </a:r>
            <a:endParaRPr i="0" sz="3000" cap="none" strike="noStrike">
              <a:solidFill>
                <a:schemeClr val="accent5"/>
              </a:solidFill>
            </a:endParaRPr>
          </a:p>
        </p:txBody>
      </p:sp>
      <p:sp>
        <p:nvSpPr>
          <p:cNvPr id="228" name="Google Shape;228;p30"/>
          <p:cNvSpPr txBox="1"/>
          <p:nvPr>
            <p:ph idx="4294967295" type="body"/>
          </p:nvPr>
        </p:nvSpPr>
        <p:spPr>
          <a:xfrm>
            <a:off x="6200125" y="8264600"/>
            <a:ext cx="571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Undefined freedom</a:t>
            </a:r>
            <a:endParaRPr i="0" sz="3000" cap="none" strike="noStrike">
              <a:solidFill>
                <a:schemeClr val="accent5"/>
              </a:solidFill>
            </a:endParaRPr>
          </a:p>
        </p:txBody>
      </p:sp>
      <p:cxnSp>
        <p:nvCxnSpPr>
          <p:cNvPr id="229" name="Google Shape;229;p30"/>
          <p:cNvCxnSpPr/>
          <p:nvPr/>
        </p:nvCxnSpPr>
        <p:spPr>
          <a:xfrm>
            <a:off x="5644475" y="6232525"/>
            <a:ext cx="7027800" cy="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30"/>
          <p:cNvCxnSpPr/>
          <p:nvPr/>
        </p:nvCxnSpPr>
        <p:spPr>
          <a:xfrm>
            <a:off x="2033575" y="5832250"/>
            <a:ext cx="3313800" cy="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30"/>
          <p:cNvCxnSpPr/>
          <p:nvPr/>
        </p:nvCxnSpPr>
        <p:spPr>
          <a:xfrm>
            <a:off x="1280400" y="6893325"/>
            <a:ext cx="11429400" cy="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30"/>
          <p:cNvCxnSpPr/>
          <p:nvPr/>
        </p:nvCxnSpPr>
        <p:spPr>
          <a:xfrm>
            <a:off x="2120075" y="8344925"/>
            <a:ext cx="88764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30"/>
          <p:cNvCxnSpPr/>
          <p:nvPr/>
        </p:nvCxnSpPr>
        <p:spPr>
          <a:xfrm>
            <a:off x="7738850" y="5834000"/>
            <a:ext cx="3031500" cy="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30"/>
          <p:cNvCxnSpPr/>
          <p:nvPr/>
        </p:nvCxnSpPr>
        <p:spPr>
          <a:xfrm>
            <a:off x="2518075" y="6205050"/>
            <a:ext cx="2344800" cy="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30"/>
          <p:cNvCxnSpPr/>
          <p:nvPr/>
        </p:nvCxnSpPr>
        <p:spPr>
          <a:xfrm>
            <a:off x="1325200" y="7309350"/>
            <a:ext cx="10013400" cy="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30"/>
          <p:cNvCxnSpPr/>
          <p:nvPr/>
        </p:nvCxnSpPr>
        <p:spPr>
          <a:xfrm>
            <a:off x="1325200" y="7913650"/>
            <a:ext cx="10013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486200" y="4325700"/>
            <a:ext cx="120324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2. BLOCK II: CODE STRUCTURE</a:t>
            </a:r>
            <a:endParaRPr sz="4800">
              <a:latin typeface="Avenir"/>
              <a:ea typeface="Avenir"/>
              <a:cs typeface="Avenir"/>
              <a:sym typeface="Avenir"/>
            </a:endParaRPr>
          </a:p>
        </p:txBody>
      </p:sp>
      <p:pic>
        <p:nvPicPr>
          <p:cNvPr id="242" name="Google Shape;242;p31"/>
          <p:cNvPicPr preferRelativeResize="0"/>
          <p:nvPr/>
        </p:nvPicPr>
        <p:blipFill>
          <a:blip r:embed="rId3">
            <a:alphaModFix/>
          </a:blip>
          <a:stretch>
            <a:fillRect/>
          </a:stretch>
        </p:blipFill>
        <p:spPr>
          <a:xfrm>
            <a:off x="4965775" y="5578550"/>
            <a:ext cx="3020403" cy="3020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2"/>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48" name="Google Shape;248;p32"/>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3.1. Input storage (I)</a:t>
            </a:r>
            <a:endParaRPr sz="4800"/>
          </a:p>
        </p:txBody>
      </p:sp>
      <p:sp>
        <p:nvSpPr>
          <p:cNvPr id="249" name="Google Shape;249;p32"/>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Keep in mind: </a:t>
            </a:r>
            <a:r>
              <a:rPr lang="en-US" sz="3600">
                <a:solidFill>
                  <a:srgbClr val="000000"/>
                </a:solidFill>
                <a:highlight>
                  <a:srgbClr val="FFFFFF"/>
                </a:highlight>
              </a:rPr>
              <a:t>we need to leave in evidence the buttons/keys we press!</a:t>
            </a:r>
            <a:endParaRPr i="0" sz="3600" cap="none" strike="noStrike">
              <a:solidFill>
                <a:schemeClr val="accent5"/>
              </a:solidFill>
            </a:endParaRPr>
          </a:p>
        </p:txBody>
      </p:sp>
      <p:pic>
        <p:nvPicPr>
          <p:cNvPr id="250" name="Google Shape;250;p32"/>
          <p:cNvPicPr preferRelativeResize="0"/>
          <p:nvPr/>
        </p:nvPicPr>
        <p:blipFill>
          <a:blip r:embed="rId3">
            <a:alphaModFix/>
          </a:blip>
          <a:stretch>
            <a:fillRect/>
          </a:stretch>
        </p:blipFill>
        <p:spPr>
          <a:xfrm>
            <a:off x="7999100" y="4809400"/>
            <a:ext cx="3583200" cy="3583200"/>
          </a:xfrm>
          <a:prstGeom prst="rect">
            <a:avLst/>
          </a:prstGeom>
          <a:noFill/>
          <a:ln>
            <a:noFill/>
          </a:ln>
        </p:spPr>
      </p:pic>
      <p:pic>
        <p:nvPicPr>
          <p:cNvPr id="251" name="Google Shape;251;p32"/>
          <p:cNvPicPr preferRelativeResize="0"/>
          <p:nvPr/>
        </p:nvPicPr>
        <p:blipFill rotWithShape="1">
          <a:blip r:embed="rId4">
            <a:alphaModFix/>
          </a:blip>
          <a:srcRect b="8357" l="0" r="0" t="0"/>
          <a:stretch/>
        </p:blipFill>
        <p:spPr>
          <a:xfrm>
            <a:off x="4005876" y="4099700"/>
            <a:ext cx="2389500" cy="2364976"/>
          </a:xfrm>
          <a:prstGeom prst="rect">
            <a:avLst/>
          </a:prstGeom>
          <a:noFill/>
          <a:ln>
            <a:noFill/>
          </a:ln>
        </p:spPr>
      </p:pic>
      <p:sp>
        <p:nvSpPr>
          <p:cNvPr id="252" name="Google Shape;252;p32"/>
          <p:cNvSpPr txBox="1"/>
          <p:nvPr>
            <p:ph idx="4294967295" type="body"/>
          </p:nvPr>
        </p:nvSpPr>
        <p:spPr>
          <a:xfrm>
            <a:off x="2684525" y="6031900"/>
            <a:ext cx="5032200" cy="11382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u="sng">
                <a:solidFill>
                  <a:srgbClr val="000000"/>
                </a:solidFill>
                <a:highlight>
                  <a:srgbClr val="FFFFFF"/>
                </a:highlight>
              </a:rPr>
              <a:t>Input tracking</a:t>
            </a:r>
            <a:endParaRPr b="1" i="0" sz="3600" u="sng" cap="none" strike="noStrike">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58" name="Google Shape;258;p33"/>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3.1. Input storage (II)</a:t>
            </a:r>
            <a:endParaRPr sz="4800"/>
          </a:p>
        </p:txBody>
      </p:sp>
      <p:sp>
        <p:nvSpPr>
          <p:cNvPr id="259" name="Google Shape;259;p33"/>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Use of containers.</a:t>
            </a:r>
            <a:endParaRPr i="0" sz="3600" cap="none" strike="noStrike">
              <a:solidFill>
                <a:schemeClr val="accent5"/>
              </a:solidFill>
            </a:endParaRPr>
          </a:p>
        </p:txBody>
      </p:sp>
      <p:sp>
        <p:nvSpPr>
          <p:cNvPr id="260" name="Google Shape;260;p33"/>
          <p:cNvSpPr txBox="1"/>
          <p:nvPr>
            <p:ph idx="4294967295" type="body"/>
          </p:nvPr>
        </p:nvSpPr>
        <p:spPr>
          <a:xfrm>
            <a:off x="1997950" y="3705025"/>
            <a:ext cx="6709200" cy="42975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Vector</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List</a:t>
            </a:r>
            <a:endParaRPr b="1" sz="3600">
              <a:solidFill>
                <a:srgbClr val="000000"/>
              </a:solidFill>
            </a:endParaRPr>
          </a:p>
          <a:p>
            <a:pPr indent="0" lvl="0" marL="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Queue</a:t>
            </a:r>
            <a:endParaRPr b="1" sz="3600">
              <a:solidFill>
                <a:srgbClr val="000000"/>
              </a:solidFill>
            </a:endParaRPr>
          </a:p>
          <a:p>
            <a:pPr indent="0" lvl="0" marL="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Tree</a:t>
            </a:r>
            <a:endParaRPr b="1" sz="3600">
              <a:solidFill>
                <a:srgbClr val="000000"/>
              </a:solidFill>
            </a:endParaRPr>
          </a:p>
        </p:txBody>
      </p:sp>
      <p:pic>
        <p:nvPicPr>
          <p:cNvPr id="261" name="Google Shape;261;p33"/>
          <p:cNvPicPr preferRelativeResize="0"/>
          <p:nvPr/>
        </p:nvPicPr>
        <p:blipFill rotWithShape="1">
          <a:blip r:embed="rId3">
            <a:alphaModFix/>
          </a:blip>
          <a:srcRect b="8357" l="0" r="0" t="0"/>
          <a:stretch/>
        </p:blipFill>
        <p:spPr>
          <a:xfrm rot="-5400000">
            <a:off x="3959449" y="3469638"/>
            <a:ext cx="1169400" cy="1157374"/>
          </a:xfrm>
          <a:prstGeom prst="rect">
            <a:avLst/>
          </a:prstGeom>
          <a:noFill/>
          <a:ln>
            <a:noFill/>
          </a:ln>
        </p:spPr>
      </p:pic>
      <p:pic>
        <p:nvPicPr>
          <p:cNvPr id="262" name="Google Shape;262;p33"/>
          <p:cNvPicPr preferRelativeResize="0"/>
          <p:nvPr/>
        </p:nvPicPr>
        <p:blipFill rotWithShape="1">
          <a:blip r:embed="rId3">
            <a:alphaModFix/>
          </a:blip>
          <a:srcRect b="8357" l="0" r="0" t="0"/>
          <a:stretch/>
        </p:blipFill>
        <p:spPr>
          <a:xfrm rot="-5400000">
            <a:off x="3959449" y="4585363"/>
            <a:ext cx="1169400" cy="1157374"/>
          </a:xfrm>
          <a:prstGeom prst="rect">
            <a:avLst/>
          </a:prstGeom>
          <a:noFill/>
          <a:ln>
            <a:noFill/>
          </a:ln>
        </p:spPr>
      </p:pic>
      <p:sp>
        <p:nvSpPr>
          <p:cNvPr id="263" name="Google Shape;263;p33"/>
          <p:cNvSpPr txBox="1"/>
          <p:nvPr>
            <p:ph idx="4294967295" type="body"/>
          </p:nvPr>
        </p:nvSpPr>
        <p:spPr>
          <a:xfrm>
            <a:off x="5122825" y="3727025"/>
            <a:ext cx="7045800" cy="642600"/>
          </a:xfrm>
          <a:prstGeom prst="rect">
            <a:avLst/>
          </a:prstGeom>
          <a:noFill/>
          <a:ln>
            <a:noFill/>
          </a:ln>
        </p:spPr>
        <p:txBody>
          <a:bodyPr anchorCtr="0" anchor="ctr"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Store the combos input events and the combos.</a:t>
            </a:r>
            <a:endParaRPr i="0" sz="3600" cap="none" strike="noStrike">
              <a:solidFill>
                <a:schemeClr val="accent5"/>
              </a:solidFill>
            </a:endParaRPr>
          </a:p>
        </p:txBody>
      </p:sp>
      <p:sp>
        <p:nvSpPr>
          <p:cNvPr id="264" name="Google Shape;264;p33"/>
          <p:cNvSpPr txBox="1"/>
          <p:nvPr>
            <p:ph idx="4294967295" type="body"/>
          </p:nvPr>
        </p:nvSpPr>
        <p:spPr>
          <a:xfrm>
            <a:off x="5122825" y="4842750"/>
            <a:ext cx="7045800" cy="642600"/>
          </a:xfrm>
          <a:prstGeom prst="rect">
            <a:avLst/>
          </a:prstGeom>
          <a:noFill/>
          <a:ln>
            <a:noFill/>
          </a:ln>
        </p:spPr>
        <p:txBody>
          <a:bodyPr anchorCtr="0" anchor="ctr"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Acts like a buffer. We store the actual user input events.</a:t>
            </a:r>
            <a:endParaRPr i="0" sz="3600" cap="none" strike="noStrike">
              <a:solidFill>
                <a:schemeClr val="accent5"/>
              </a:solidFill>
            </a:endParaRPr>
          </a:p>
        </p:txBody>
      </p:sp>
      <p:pic>
        <p:nvPicPr>
          <p:cNvPr id="265" name="Google Shape;265;p33"/>
          <p:cNvPicPr preferRelativeResize="0"/>
          <p:nvPr/>
        </p:nvPicPr>
        <p:blipFill>
          <a:blip r:embed="rId4">
            <a:alphaModFix/>
          </a:blip>
          <a:stretch>
            <a:fillRect/>
          </a:stretch>
        </p:blipFill>
        <p:spPr>
          <a:xfrm>
            <a:off x="4032524" y="6085575"/>
            <a:ext cx="394225" cy="396275"/>
          </a:xfrm>
          <a:prstGeom prst="rect">
            <a:avLst/>
          </a:prstGeom>
          <a:noFill/>
          <a:ln>
            <a:noFill/>
          </a:ln>
        </p:spPr>
      </p:pic>
      <p:pic>
        <p:nvPicPr>
          <p:cNvPr id="266" name="Google Shape;266;p33"/>
          <p:cNvPicPr preferRelativeResize="0"/>
          <p:nvPr/>
        </p:nvPicPr>
        <p:blipFill>
          <a:blip r:embed="rId4">
            <a:alphaModFix/>
          </a:blip>
          <a:stretch>
            <a:fillRect/>
          </a:stretch>
        </p:blipFill>
        <p:spPr>
          <a:xfrm>
            <a:off x="3504124" y="7182250"/>
            <a:ext cx="394225" cy="39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72" name="Google Shape;272;p34"/>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3.1. Input storage (III)</a:t>
            </a:r>
            <a:endParaRPr sz="4800"/>
          </a:p>
        </p:txBody>
      </p:sp>
      <p:sp>
        <p:nvSpPr>
          <p:cNvPr id="273" name="Google Shape;273;p34"/>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The combos need to be previously defined by us. Set up by xml.</a:t>
            </a:r>
            <a:endParaRPr i="0" sz="3600" cap="none" strike="noStrike">
              <a:solidFill>
                <a:schemeClr val="accent5"/>
              </a:solidFill>
            </a:endParaRPr>
          </a:p>
        </p:txBody>
      </p:sp>
      <p:pic>
        <p:nvPicPr>
          <p:cNvPr id="274" name="Google Shape;274;p34"/>
          <p:cNvPicPr preferRelativeResize="0"/>
          <p:nvPr/>
        </p:nvPicPr>
        <p:blipFill rotWithShape="1">
          <a:blip r:embed="rId3">
            <a:alphaModFix/>
          </a:blip>
          <a:srcRect b="8357" l="0" r="0" t="0"/>
          <a:stretch/>
        </p:blipFill>
        <p:spPr>
          <a:xfrm>
            <a:off x="3648126" y="4259188"/>
            <a:ext cx="2389500" cy="2364976"/>
          </a:xfrm>
          <a:prstGeom prst="rect">
            <a:avLst/>
          </a:prstGeom>
          <a:noFill/>
          <a:ln>
            <a:noFill/>
          </a:ln>
        </p:spPr>
      </p:pic>
      <p:sp>
        <p:nvSpPr>
          <p:cNvPr id="275" name="Google Shape;275;p34"/>
          <p:cNvSpPr txBox="1"/>
          <p:nvPr>
            <p:ph idx="4294967295" type="body"/>
          </p:nvPr>
        </p:nvSpPr>
        <p:spPr>
          <a:xfrm>
            <a:off x="1081450" y="6624175"/>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We will check if the array of the combo exists in our current buffer.</a:t>
            </a:r>
            <a:endParaRPr i="0" sz="3600" cap="none" strike="noStrike">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81" name="Google Shape;281;p35"/>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3.1. Input storage (IV)</a:t>
            </a:r>
            <a:endParaRPr sz="4800"/>
          </a:p>
        </p:txBody>
      </p:sp>
      <p:pic>
        <p:nvPicPr>
          <p:cNvPr id="282" name="Google Shape;282;p35"/>
          <p:cNvPicPr preferRelativeResize="0"/>
          <p:nvPr/>
        </p:nvPicPr>
        <p:blipFill>
          <a:blip r:embed="rId3">
            <a:alphaModFix/>
          </a:blip>
          <a:stretch>
            <a:fillRect/>
          </a:stretch>
        </p:blipFill>
        <p:spPr>
          <a:xfrm>
            <a:off x="8096620" y="3051013"/>
            <a:ext cx="3278605" cy="844275"/>
          </a:xfrm>
          <a:prstGeom prst="rect">
            <a:avLst/>
          </a:prstGeom>
          <a:noFill/>
          <a:ln>
            <a:noFill/>
          </a:ln>
        </p:spPr>
      </p:pic>
      <p:sp>
        <p:nvSpPr>
          <p:cNvPr id="283" name="Google Shape;283;p35"/>
          <p:cNvSpPr txBox="1"/>
          <p:nvPr>
            <p:ph idx="4294967295" type="body"/>
          </p:nvPr>
        </p:nvSpPr>
        <p:spPr>
          <a:xfrm>
            <a:off x="406400" y="3008000"/>
            <a:ext cx="6394800" cy="9303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a:solidFill>
                  <a:srgbClr val="000000"/>
                </a:solidFill>
                <a:highlight>
                  <a:srgbClr val="FFFFFF"/>
                </a:highlight>
              </a:rPr>
              <a:t>Sample defined combo</a:t>
            </a:r>
            <a:r>
              <a:rPr b="1" lang="en-US" sz="3600">
                <a:solidFill>
                  <a:srgbClr val="000000"/>
                </a:solidFill>
                <a:highlight>
                  <a:srgbClr val="FFFFFF"/>
                </a:highlight>
              </a:rPr>
              <a:t> </a:t>
            </a:r>
            <a:endParaRPr i="0" sz="3600" cap="none" strike="noStrike">
              <a:solidFill>
                <a:schemeClr val="accent5"/>
              </a:solidFill>
            </a:endParaRPr>
          </a:p>
        </p:txBody>
      </p:sp>
      <p:pic>
        <p:nvPicPr>
          <p:cNvPr id="284" name="Google Shape;284;p35"/>
          <p:cNvPicPr preferRelativeResize="0"/>
          <p:nvPr/>
        </p:nvPicPr>
        <p:blipFill rotWithShape="1">
          <a:blip r:embed="rId4">
            <a:alphaModFix/>
          </a:blip>
          <a:srcRect b="8357" l="0" r="0" t="0"/>
          <a:stretch/>
        </p:blipFill>
        <p:spPr>
          <a:xfrm rot="-5400000">
            <a:off x="6501386" y="2894463"/>
            <a:ext cx="1169400" cy="1157374"/>
          </a:xfrm>
          <a:prstGeom prst="rect">
            <a:avLst/>
          </a:prstGeom>
          <a:noFill/>
          <a:ln>
            <a:noFill/>
          </a:ln>
        </p:spPr>
      </p:pic>
      <p:pic>
        <p:nvPicPr>
          <p:cNvPr id="285" name="Google Shape;285;p35"/>
          <p:cNvPicPr preferRelativeResize="0"/>
          <p:nvPr/>
        </p:nvPicPr>
        <p:blipFill>
          <a:blip r:embed="rId5">
            <a:alphaModFix/>
          </a:blip>
          <a:stretch>
            <a:fillRect/>
          </a:stretch>
        </p:blipFill>
        <p:spPr>
          <a:xfrm>
            <a:off x="4860025" y="5167650"/>
            <a:ext cx="6515199" cy="844325"/>
          </a:xfrm>
          <a:prstGeom prst="rect">
            <a:avLst/>
          </a:prstGeom>
          <a:noFill/>
          <a:ln>
            <a:noFill/>
          </a:ln>
        </p:spPr>
      </p:pic>
      <p:pic>
        <p:nvPicPr>
          <p:cNvPr id="286" name="Google Shape;286;p35"/>
          <p:cNvPicPr preferRelativeResize="0"/>
          <p:nvPr/>
        </p:nvPicPr>
        <p:blipFill>
          <a:blip r:embed="rId6">
            <a:alphaModFix/>
          </a:blip>
          <a:stretch>
            <a:fillRect/>
          </a:stretch>
        </p:blipFill>
        <p:spPr>
          <a:xfrm>
            <a:off x="4859639" y="7106125"/>
            <a:ext cx="6515586" cy="844325"/>
          </a:xfrm>
          <a:prstGeom prst="rect">
            <a:avLst/>
          </a:prstGeom>
          <a:noFill/>
          <a:ln>
            <a:noFill/>
          </a:ln>
        </p:spPr>
      </p:pic>
      <p:sp>
        <p:nvSpPr>
          <p:cNvPr id="287" name="Google Shape;287;p35"/>
          <p:cNvSpPr txBox="1"/>
          <p:nvPr>
            <p:ph idx="4294967295" type="body"/>
          </p:nvPr>
        </p:nvSpPr>
        <p:spPr>
          <a:xfrm>
            <a:off x="632350" y="5124650"/>
            <a:ext cx="2956200" cy="9303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a:solidFill>
                  <a:srgbClr val="000000"/>
                </a:solidFill>
                <a:highlight>
                  <a:srgbClr val="FFFFFF"/>
                </a:highlight>
              </a:rPr>
              <a:t>Buffer #1</a:t>
            </a:r>
            <a:endParaRPr i="0" sz="3600" cap="none" strike="noStrike">
              <a:solidFill>
                <a:schemeClr val="accent5"/>
              </a:solidFill>
            </a:endParaRPr>
          </a:p>
        </p:txBody>
      </p:sp>
      <p:sp>
        <p:nvSpPr>
          <p:cNvPr id="288" name="Google Shape;288;p35"/>
          <p:cNvSpPr txBox="1"/>
          <p:nvPr>
            <p:ph idx="4294967295" type="body"/>
          </p:nvPr>
        </p:nvSpPr>
        <p:spPr>
          <a:xfrm>
            <a:off x="632350" y="7063150"/>
            <a:ext cx="2956200" cy="9303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a:solidFill>
                  <a:srgbClr val="000000"/>
                </a:solidFill>
                <a:highlight>
                  <a:srgbClr val="FFFFFF"/>
                </a:highlight>
              </a:rPr>
              <a:t>Buffer </a:t>
            </a:r>
            <a:r>
              <a:rPr b="1" lang="en-US" sz="3600">
                <a:solidFill>
                  <a:srgbClr val="000000"/>
                </a:solidFill>
                <a:highlight>
                  <a:srgbClr val="FFFFFF"/>
                </a:highlight>
              </a:rPr>
              <a:t>#2</a:t>
            </a:r>
            <a:endParaRPr i="0" sz="3600" cap="none" strike="noStrike">
              <a:solidFill>
                <a:schemeClr val="accent5"/>
              </a:solidFill>
            </a:endParaRPr>
          </a:p>
        </p:txBody>
      </p:sp>
      <p:pic>
        <p:nvPicPr>
          <p:cNvPr id="289" name="Google Shape;289;p35"/>
          <p:cNvPicPr preferRelativeResize="0"/>
          <p:nvPr/>
        </p:nvPicPr>
        <p:blipFill rotWithShape="1">
          <a:blip r:embed="rId4">
            <a:alphaModFix/>
          </a:blip>
          <a:srcRect b="8357" l="0" r="0" t="0"/>
          <a:stretch/>
        </p:blipFill>
        <p:spPr>
          <a:xfrm rot="-5400000">
            <a:off x="3396311" y="5011113"/>
            <a:ext cx="1169400" cy="1157374"/>
          </a:xfrm>
          <a:prstGeom prst="rect">
            <a:avLst/>
          </a:prstGeom>
          <a:noFill/>
          <a:ln>
            <a:noFill/>
          </a:ln>
        </p:spPr>
      </p:pic>
      <p:pic>
        <p:nvPicPr>
          <p:cNvPr id="290" name="Google Shape;290;p35"/>
          <p:cNvPicPr preferRelativeResize="0"/>
          <p:nvPr/>
        </p:nvPicPr>
        <p:blipFill rotWithShape="1">
          <a:blip r:embed="rId4">
            <a:alphaModFix/>
          </a:blip>
          <a:srcRect b="8357" l="0" r="0" t="0"/>
          <a:stretch/>
        </p:blipFill>
        <p:spPr>
          <a:xfrm rot="-5400000">
            <a:off x="3396311" y="6949613"/>
            <a:ext cx="1169400" cy="1157374"/>
          </a:xfrm>
          <a:prstGeom prst="rect">
            <a:avLst/>
          </a:prstGeom>
          <a:noFill/>
          <a:ln>
            <a:noFill/>
          </a:ln>
        </p:spPr>
      </p:pic>
      <p:pic>
        <p:nvPicPr>
          <p:cNvPr id="291" name="Google Shape;291;p35"/>
          <p:cNvPicPr preferRelativeResize="0"/>
          <p:nvPr/>
        </p:nvPicPr>
        <p:blipFill>
          <a:blip r:embed="rId7">
            <a:alphaModFix/>
          </a:blip>
          <a:stretch>
            <a:fillRect/>
          </a:stretch>
        </p:blipFill>
        <p:spPr>
          <a:xfrm>
            <a:off x="11675550" y="5205160"/>
            <a:ext cx="1016100" cy="769268"/>
          </a:xfrm>
          <a:prstGeom prst="rect">
            <a:avLst/>
          </a:prstGeom>
          <a:noFill/>
          <a:ln>
            <a:noFill/>
          </a:ln>
        </p:spPr>
      </p:pic>
      <p:pic>
        <p:nvPicPr>
          <p:cNvPr id="292" name="Google Shape;292;p35"/>
          <p:cNvPicPr preferRelativeResize="0"/>
          <p:nvPr/>
        </p:nvPicPr>
        <p:blipFill>
          <a:blip r:embed="rId8">
            <a:alphaModFix/>
          </a:blip>
          <a:stretch>
            <a:fillRect/>
          </a:stretch>
        </p:blipFill>
        <p:spPr>
          <a:xfrm>
            <a:off x="11800950" y="7143650"/>
            <a:ext cx="765312" cy="769275"/>
          </a:xfrm>
          <a:prstGeom prst="rect">
            <a:avLst/>
          </a:prstGeom>
          <a:noFill/>
          <a:ln>
            <a:noFill/>
          </a:ln>
        </p:spPr>
      </p:pic>
      <p:sp>
        <p:nvSpPr>
          <p:cNvPr id="293" name="Google Shape;293;p35"/>
          <p:cNvSpPr/>
          <p:nvPr/>
        </p:nvSpPr>
        <p:spPr>
          <a:xfrm>
            <a:off x="6507400" y="4989775"/>
            <a:ext cx="3229800" cy="1169400"/>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6"/>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99" name="Google Shape;299;p36"/>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3.2. Memory management (I)</a:t>
            </a:r>
            <a:endParaRPr sz="4800"/>
          </a:p>
        </p:txBody>
      </p:sp>
      <p:pic>
        <p:nvPicPr>
          <p:cNvPr id="300" name="Google Shape;300;p36"/>
          <p:cNvPicPr preferRelativeResize="0"/>
          <p:nvPr/>
        </p:nvPicPr>
        <p:blipFill>
          <a:blip r:embed="rId3">
            <a:alphaModFix/>
          </a:blip>
          <a:stretch>
            <a:fillRect/>
          </a:stretch>
        </p:blipFill>
        <p:spPr>
          <a:xfrm>
            <a:off x="757920" y="2916838"/>
            <a:ext cx="3278605" cy="844275"/>
          </a:xfrm>
          <a:prstGeom prst="rect">
            <a:avLst/>
          </a:prstGeom>
          <a:noFill/>
          <a:ln>
            <a:noFill/>
          </a:ln>
        </p:spPr>
      </p:pic>
      <p:sp>
        <p:nvSpPr>
          <p:cNvPr id="301" name="Google Shape;301;p36"/>
          <p:cNvSpPr/>
          <p:nvPr/>
        </p:nvSpPr>
        <p:spPr>
          <a:xfrm>
            <a:off x="4346875" y="3231588"/>
            <a:ext cx="214800" cy="214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4713950" y="3231588"/>
            <a:ext cx="214800" cy="214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5081025" y="3231588"/>
            <a:ext cx="214800" cy="214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txBox="1"/>
          <p:nvPr>
            <p:ph idx="4294967295" type="body"/>
          </p:nvPr>
        </p:nvSpPr>
        <p:spPr>
          <a:xfrm>
            <a:off x="757925" y="4362625"/>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We can’t really save all the inputs during all the time.</a:t>
            </a:r>
            <a:endParaRPr i="0" sz="3600" cap="none" strike="noStrike">
              <a:solidFill>
                <a:schemeClr val="accent5"/>
              </a:solidFill>
            </a:endParaRPr>
          </a:p>
        </p:txBody>
      </p:sp>
      <p:pic>
        <p:nvPicPr>
          <p:cNvPr id="305" name="Google Shape;305;p36"/>
          <p:cNvPicPr preferRelativeResize="0"/>
          <p:nvPr/>
        </p:nvPicPr>
        <p:blipFill rotWithShape="1">
          <a:blip r:embed="rId4">
            <a:alphaModFix/>
          </a:blip>
          <a:srcRect b="8357" l="0" r="0" t="0"/>
          <a:stretch/>
        </p:blipFill>
        <p:spPr>
          <a:xfrm>
            <a:off x="3442825" y="5615720"/>
            <a:ext cx="1345000" cy="1331195"/>
          </a:xfrm>
          <a:prstGeom prst="rect">
            <a:avLst/>
          </a:prstGeom>
          <a:noFill/>
          <a:ln>
            <a:noFill/>
          </a:ln>
        </p:spPr>
      </p:pic>
      <p:sp>
        <p:nvSpPr>
          <p:cNvPr id="306" name="Google Shape;306;p36"/>
          <p:cNvSpPr txBox="1"/>
          <p:nvPr>
            <p:ph idx="4294967295" type="body"/>
          </p:nvPr>
        </p:nvSpPr>
        <p:spPr>
          <a:xfrm>
            <a:off x="757925" y="7117775"/>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We need some rules to know when to delete them.</a:t>
            </a:r>
            <a:endParaRPr i="0" sz="3600" cap="none" strike="noStrike">
              <a:solidFill>
                <a:schemeClr val="accent5"/>
              </a:solidFill>
            </a:endParaRPr>
          </a:p>
        </p:txBody>
      </p:sp>
      <p:sp>
        <p:nvSpPr>
          <p:cNvPr id="307" name="Google Shape;307;p36"/>
          <p:cNvSpPr txBox="1"/>
          <p:nvPr>
            <p:ph idx="4294967295" type="body"/>
          </p:nvPr>
        </p:nvSpPr>
        <p:spPr>
          <a:xfrm>
            <a:off x="7083775" y="2916900"/>
            <a:ext cx="5447100" cy="8442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Note: dynamic memory!</a:t>
            </a:r>
            <a:endParaRPr i="0" sz="3600" cap="none" strike="noStrike">
              <a:solidFill>
                <a:schemeClr val="accent5"/>
              </a:solidFill>
            </a:endParaRPr>
          </a:p>
        </p:txBody>
      </p:sp>
      <p:pic>
        <p:nvPicPr>
          <p:cNvPr id="308" name="Google Shape;308;p36"/>
          <p:cNvPicPr preferRelativeResize="0"/>
          <p:nvPr/>
        </p:nvPicPr>
        <p:blipFill>
          <a:blip r:embed="rId5">
            <a:alphaModFix/>
          </a:blip>
          <a:stretch>
            <a:fillRect/>
          </a:stretch>
        </p:blipFill>
        <p:spPr>
          <a:xfrm>
            <a:off x="9023200" y="4222075"/>
            <a:ext cx="2905125" cy="299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SzPts val="2400"/>
              <a:buNone/>
            </a:pPr>
            <a:r>
              <a:rPr lang="en-US">
                <a:latin typeface="Avenir"/>
                <a:ea typeface="Avenir"/>
                <a:cs typeface="Avenir"/>
                <a:sym typeface="Avenir"/>
              </a:rPr>
              <a:t>INDEX</a:t>
            </a:r>
            <a:endParaRPr>
              <a:latin typeface="Avenir"/>
              <a:ea typeface="Avenir"/>
              <a:cs typeface="Avenir"/>
              <a:sym typeface="Avenir"/>
            </a:endParaRPr>
          </a:p>
        </p:txBody>
      </p:sp>
      <p:sp>
        <p:nvSpPr>
          <p:cNvPr id="93" name="Google Shape;93;p19"/>
          <p:cNvSpPr txBox="1"/>
          <p:nvPr>
            <p:ph type="title"/>
          </p:nvPr>
        </p:nvSpPr>
        <p:spPr>
          <a:xfrm>
            <a:off x="406400" y="1536700"/>
            <a:ext cx="6299200" cy="7239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INDEX</a:t>
            </a:r>
            <a:endParaRPr sz="4800">
              <a:latin typeface="Avenir"/>
              <a:ea typeface="Avenir"/>
              <a:cs typeface="Avenir"/>
              <a:sym typeface="Avenir"/>
            </a:endParaRPr>
          </a:p>
        </p:txBody>
      </p:sp>
      <p:sp>
        <p:nvSpPr>
          <p:cNvPr id="94" name="Google Shape;94;p19"/>
          <p:cNvSpPr txBox="1"/>
          <p:nvPr>
            <p:ph idx="3" type="body"/>
          </p:nvPr>
        </p:nvSpPr>
        <p:spPr>
          <a:xfrm>
            <a:off x="594225" y="2513800"/>
            <a:ext cx="6299100" cy="6822600"/>
          </a:xfrm>
          <a:prstGeom prst="rect">
            <a:avLst/>
          </a:prstGeom>
          <a:noFill/>
          <a:ln>
            <a:noFill/>
          </a:ln>
        </p:spPr>
        <p:txBody>
          <a:bodyPr anchorCtr="0" anchor="t" bIns="50800" lIns="50800" spcFirstLastPara="1" rIns="50800" wrap="square" tIns="50800">
            <a:noAutofit/>
          </a:bodyPr>
          <a:lstStyle/>
          <a:p>
            <a:pPr indent="-415288" lvl="0" marL="457200" rtl="0" algn="l">
              <a:lnSpc>
                <a:spcPct val="100000"/>
              </a:lnSpc>
              <a:spcBef>
                <a:spcPts val="0"/>
              </a:spcBef>
              <a:spcAft>
                <a:spcPts val="0"/>
              </a:spcAft>
              <a:buSzPts val="2940"/>
              <a:buAutoNum type="arabicPeriod"/>
            </a:pPr>
            <a:r>
              <a:rPr lang="en-US"/>
              <a:t>Introduction</a:t>
            </a:r>
            <a:endParaRPr/>
          </a:p>
          <a:p>
            <a:pPr indent="-415288" lvl="1" marL="914400" rtl="0" algn="l">
              <a:lnSpc>
                <a:spcPct val="100000"/>
              </a:lnSpc>
              <a:spcBef>
                <a:spcPts val="0"/>
              </a:spcBef>
              <a:spcAft>
                <a:spcPts val="0"/>
              </a:spcAft>
              <a:buSzPts val="2940"/>
              <a:buAutoNum type="arabicPeriod"/>
            </a:pPr>
            <a:r>
              <a:rPr lang="en-US"/>
              <a:t>Presentation blocks</a:t>
            </a:r>
            <a:endParaRPr/>
          </a:p>
          <a:p>
            <a:pPr indent="-415288" lvl="1" marL="914400" rtl="0" algn="l">
              <a:lnSpc>
                <a:spcPct val="100000"/>
              </a:lnSpc>
              <a:spcBef>
                <a:spcPts val="0"/>
              </a:spcBef>
              <a:spcAft>
                <a:spcPts val="0"/>
              </a:spcAft>
              <a:buSzPts val="2940"/>
              <a:buAutoNum type="arabicPeriod"/>
            </a:pPr>
            <a:r>
              <a:rPr lang="en-US"/>
              <a:t>What is a combo?</a:t>
            </a:r>
            <a:endParaRPr/>
          </a:p>
          <a:p>
            <a:pPr indent="-415288" lvl="0" marL="457200" rtl="0" algn="l">
              <a:spcBef>
                <a:spcPts val="0"/>
              </a:spcBef>
              <a:spcAft>
                <a:spcPts val="0"/>
              </a:spcAft>
              <a:buSzPts val="2940"/>
              <a:buAutoNum type="arabicPeriod"/>
            </a:pPr>
            <a:r>
              <a:rPr lang="en-US">
                <a:solidFill>
                  <a:schemeClr val="lt1"/>
                </a:solidFill>
              </a:rPr>
              <a:t>Block I: </a:t>
            </a:r>
            <a:r>
              <a:rPr lang="en-US">
                <a:solidFill>
                  <a:schemeClr val="lt1"/>
                </a:solidFill>
              </a:rPr>
              <a:t>Deeping into the subject</a:t>
            </a:r>
            <a:endParaRPr>
              <a:solidFill>
                <a:schemeClr val="lt1"/>
              </a:solidFill>
            </a:endParaRPr>
          </a:p>
          <a:p>
            <a:pPr indent="-415288" lvl="1" marL="914400" rtl="0" algn="l">
              <a:spcBef>
                <a:spcPts val="0"/>
              </a:spcBef>
              <a:spcAft>
                <a:spcPts val="0"/>
              </a:spcAft>
              <a:buSzPts val="2940"/>
              <a:buAutoNum type="arabicPeriod"/>
            </a:pPr>
            <a:r>
              <a:rPr lang="en-US">
                <a:solidFill>
                  <a:schemeClr val="lt1"/>
                </a:solidFill>
              </a:rPr>
              <a:t>Combo differentiation</a:t>
            </a:r>
            <a:endParaRPr>
              <a:solidFill>
                <a:schemeClr val="lt1"/>
              </a:solidFill>
            </a:endParaRPr>
          </a:p>
          <a:p>
            <a:pPr indent="-415288" lvl="2" marL="1371600" rtl="0" algn="l">
              <a:spcBef>
                <a:spcPts val="0"/>
              </a:spcBef>
              <a:spcAft>
                <a:spcPts val="0"/>
              </a:spcAft>
              <a:buSzPts val="2940"/>
              <a:buAutoNum type="arabicPeriod"/>
            </a:pPr>
            <a:r>
              <a:rPr lang="en-US">
                <a:solidFill>
                  <a:schemeClr val="lt1"/>
                </a:solidFill>
              </a:rPr>
              <a:t>Time dependency</a:t>
            </a:r>
            <a:endParaRPr>
              <a:solidFill>
                <a:schemeClr val="lt1"/>
              </a:solidFill>
            </a:endParaRPr>
          </a:p>
          <a:p>
            <a:pPr indent="-415288" lvl="2" marL="1371600" rtl="0" algn="l">
              <a:spcBef>
                <a:spcPts val="0"/>
              </a:spcBef>
              <a:spcAft>
                <a:spcPts val="0"/>
              </a:spcAft>
              <a:buSzPts val="2940"/>
              <a:buAutoNum type="arabicPeriod"/>
            </a:pPr>
            <a:r>
              <a:rPr lang="en-US">
                <a:solidFill>
                  <a:schemeClr val="lt1"/>
                </a:solidFill>
              </a:rPr>
              <a:t>Immediate and holding input</a:t>
            </a:r>
            <a:endParaRPr>
              <a:solidFill>
                <a:schemeClr val="lt1"/>
              </a:solidFill>
            </a:endParaRPr>
          </a:p>
          <a:p>
            <a:pPr indent="-415288" lvl="2" marL="1371600" rtl="0" algn="l">
              <a:spcBef>
                <a:spcPts val="0"/>
              </a:spcBef>
              <a:spcAft>
                <a:spcPts val="0"/>
              </a:spcAft>
              <a:buSzPts val="2940"/>
              <a:buAutoNum type="arabicPeriod"/>
            </a:pPr>
            <a:r>
              <a:rPr lang="en-US">
                <a:solidFill>
                  <a:schemeClr val="lt1"/>
                </a:solidFill>
              </a:rPr>
              <a:t>Degree of freedom</a:t>
            </a:r>
            <a:endParaRPr>
              <a:solidFill>
                <a:schemeClr val="lt1"/>
              </a:solidFill>
            </a:endParaRPr>
          </a:p>
          <a:p>
            <a:pPr indent="-415288" lvl="2" marL="1371600" rtl="0" algn="l">
              <a:spcBef>
                <a:spcPts val="0"/>
              </a:spcBef>
              <a:spcAft>
                <a:spcPts val="0"/>
              </a:spcAft>
              <a:buSzPts val="2940"/>
              <a:buAutoNum type="arabicPeriod"/>
            </a:pPr>
            <a:r>
              <a:rPr lang="en-US">
                <a:solidFill>
                  <a:schemeClr val="lt1"/>
                </a:solidFill>
              </a:rPr>
              <a:t>Definiton &amp; input scheme</a:t>
            </a:r>
            <a:endParaRPr>
              <a:solidFill>
                <a:schemeClr val="lt1"/>
              </a:solidFill>
            </a:endParaRPr>
          </a:p>
          <a:p>
            <a:pPr indent="-415288" lvl="0" marL="457200" rtl="0" algn="l">
              <a:spcBef>
                <a:spcPts val="0"/>
              </a:spcBef>
              <a:spcAft>
                <a:spcPts val="0"/>
              </a:spcAft>
              <a:buSzPts val="2940"/>
              <a:buAutoNum type="arabicPeriod"/>
            </a:pPr>
            <a:r>
              <a:rPr lang="en-US">
                <a:solidFill>
                  <a:schemeClr val="lt1"/>
                </a:solidFill>
              </a:rPr>
              <a:t>Block II: Code structure</a:t>
            </a:r>
            <a:endParaRPr>
              <a:solidFill>
                <a:schemeClr val="lt1"/>
              </a:solidFill>
            </a:endParaRPr>
          </a:p>
          <a:p>
            <a:pPr indent="-415288" lvl="1" marL="914400" rtl="0" algn="l">
              <a:spcBef>
                <a:spcPts val="0"/>
              </a:spcBef>
              <a:spcAft>
                <a:spcPts val="0"/>
              </a:spcAft>
              <a:buSzPts val="2940"/>
              <a:buAutoNum type="arabicPeriod"/>
            </a:pPr>
            <a:r>
              <a:rPr lang="en-US">
                <a:solidFill>
                  <a:schemeClr val="lt1"/>
                </a:solidFill>
              </a:rPr>
              <a:t>Input storage</a:t>
            </a:r>
            <a:endParaRPr>
              <a:solidFill>
                <a:schemeClr val="lt1"/>
              </a:solidFill>
            </a:endParaRPr>
          </a:p>
          <a:p>
            <a:pPr indent="-415288" lvl="1" marL="914400" rtl="0" algn="l">
              <a:spcBef>
                <a:spcPts val="0"/>
              </a:spcBef>
              <a:spcAft>
                <a:spcPts val="0"/>
              </a:spcAft>
              <a:buSzPts val="2940"/>
              <a:buAutoNum type="arabicPeriod"/>
            </a:pPr>
            <a:r>
              <a:rPr lang="en-US">
                <a:solidFill>
                  <a:schemeClr val="lt1"/>
                </a:solidFill>
              </a:rPr>
              <a:t>Memory management</a:t>
            </a:r>
            <a:endParaRPr>
              <a:solidFill>
                <a:schemeClr val="lt1"/>
              </a:solidFill>
            </a:endParaRPr>
          </a:p>
          <a:p>
            <a:pPr indent="-415288" lvl="1" marL="914400" rtl="0" algn="l">
              <a:spcBef>
                <a:spcPts val="0"/>
              </a:spcBef>
              <a:spcAft>
                <a:spcPts val="0"/>
              </a:spcAft>
              <a:buSzPts val="2940"/>
              <a:buAutoNum type="arabicPeriod"/>
            </a:pPr>
            <a:r>
              <a:rPr lang="en-US">
                <a:solidFill>
                  <a:schemeClr val="lt1"/>
                </a:solidFill>
              </a:rPr>
              <a:t>The implementation in-depth</a:t>
            </a:r>
            <a:endParaRPr>
              <a:solidFill>
                <a:schemeClr val="lt1"/>
              </a:solidFill>
            </a:endParaRPr>
          </a:p>
          <a:p>
            <a:pPr indent="-415288" lvl="0" marL="457200" rtl="0" algn="l">
              <a:spcBef>
                <a:spcPts val="0"/>
              </a:spcBef>
              <a:spcAft>
                <a:spcPts val="0"/>
              </a:spcAft>
              <a:buSzPts val="2940"/>
              <a:buAutoNum type="arabicPeriod"/>
            </a:pPr>
            <a:r>
              <a:rPr lang="en-US">
                <a:solidFill>
                  <a:schemeClr val="lt1"/>
                </a:solidFill>
              </a:rPr>
              <a:t>Code exercises</a:t>
            </a:r>
            <a:endParaRPr>
              <a:solidFill>
                <a:schemeClr val="lt1"/>
              </a:solidFill>
            </a:endParaRPr>
          </a:p>
          <a:p>
            <a:pPr indent="-415288" lvl="0" marL="457200" rtl="0" algn="l">
              <a:spcBef>
                <a:spcPts val="0"/>
              </a:spcBef>
              <a:spcAft>
                <a:spcPts val="0"/>
              </a:spcAft>
              <a:buSzPts val="2940"/>
              <a:buAutoNum type="arabicPeriod"/>
            </a:pPr>
            <a:r>
              <a:rPr lang="en-US">
                <a:solidFill>
                  <a:schemeClr val="lt1"/>
                </a:solidFill>
              </a:rPr>
              <a:t>Extra concepts</a:t>
            </a:r>
            <a:endParaRPr>
              <a:solidFill>
                <a:schemeClr val="lt1"/>
              </a:solidFill>
            </a:endParaRPr>
          </a:p>
        </p:txBody>
      </p:sp>
      <p:pic>
        <p:nvPicPr>
          <p:cNvPr id="95" name="Google Shape;95;p19"/>
          <p:cNvPicPr preferRelativeResize="0"/>
          <p:nvPr/>
        </p:nvPicPr>
        <p:blipFill>
          <a:blip r:embed="rId3">
            <a:alphaModFix/>
          </a:blip>
          <a:stretch>
            <a:fillRect/>
          </a:stretch>
        </p:blipFill>
        <p:spPr>
          <a:xfrm>
            <a:off x="7390275" y="1268200"/>
            <a:ext cx="5086475" cy="8068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7"/>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314" name="Google Shape;314;p37"/>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3.2. Memory management (II)</a:t>
            </a:r>
            <a:endParaRPr sz="4800"/>
          </a:p>
        </p:txBody>
      </p:sp>
      <p:sp>
        <p:nvSpPr>
          <p:cNvPr id="315" name="Google Shape;315;p37"/>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When we will delete the input events in the buffer?</a:t>
            </a:r>
            <a:endParaRPr b="1" i="0" sz="3600" cap="none" strike="noStrike">
              <a:solidFill>
                <a:schemeClr val="accent5"/>
              </a:solidFill>
            </a:endParaRPr>
          </a:p>
        </p:txBody>
      </p:sp>
      <p:cxnSp>
        <p:nvCxnSpPr>
          <p:cNvPr id="316" name="Google Shape;316;p37"/>
          <p:cNvCxnSpPr/>
          <p:nvPr/>
        </p:nvCxnSpPr>
        <p:spPr>
          <a:xfrm>
            <a:off x="2803975" y="4247275"/>
            <a:ext cx="0" cy="5144100"/>
          </a:xfrm>
          <a:prstGeom prst="straightConnector1">
            <a:avLst/>
          </a:prstGeom>
          <a:noFill/>
          <a:ln cap="flat" cmpd="sng" w="19050">
            <a:solidFill>
              <a:srgbClr val="000000"/>
            </a:solidFill>
            <a:prstDash val="solid"/>
            <a:round/>
            <a:headEnd len="med" w="med" type="none"/>
            <a:tailEnd len="med" w="med" type="none"/>
          </a:ln>
        </p:spPr>
      </p:cxnSp>
      <p:sp>
        <p:nvSpPr>
          <p:cNvPr id="317" name="Google Shape;317;p37"/>
          <p:cNvSpPr txBox="1"/>
          <p:nvPr>
            <p:ph idx="4294967295" type="body"/>
          </p:nvPr>
        </p:nvSpPr>
        <p:spPr>
          <a:xfrm>
            <a:off x="3040100" y="4354025"/>
            <a:ext cx="8542200" cy="12531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When a single input event lasts more than the maximum time allowed.</a:t>
            </a:r>
            <a:endParaRPr i="0" sz="3600" cap="none" strike="noStrike">
              <a:solidFill>
                <a:schemeClr val="accent5"/>
              </a:solidFill>
            </a:endParaRPr>
          </a:p>
        </p:txBody>
      </p:sp>
      <p:sp>
        <p:nvSpPr>
          <p:cNvPr id="318" name="Google Shape;318;p37"/>
          <p:cNvSpPr txBox="1"/>
          <p:nvPr>
            <p:ph idx="4294967295" type="body"/>
          </p:nvPr>
        </p:nvSpPr>
        <p:spPr>
          <a:xfrm>
            <a:off x="3040100" y="6962175"/>
            <a:ext cx="8542200" cy="12531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When the user completes a combo.</a:t>
            </a:r>
            <a:endParaRPr i="0" sz="3600" cap="none" strike="noStrike">
              <a:solidFill>
                <a:schemeClr val="accent5"/>
              </a:solidFill>
            </a:endParaRPr>
          </a:p>
        </p:txBody>
      </p:sp>
      <p:pic>
        <p:nvPicPr>
          <p:cNvPr id="319" name="Google Shape;319;p37"/>
          <p:cNvPicPr preferRelativeResize="0"/>
          <p:nvPr/>
        </p:nvPicPr>
        <p:blipFill rotWithShape="1">
          <a:blip r:embed="rId3">
            <a:alphaModFix/>
          </a:blip>
          <a:srcRect b="8357" l="0" r="0" t="0"/>
          <a:stretch/>
        </p:blipFill>
        <p:spPr>
          <a:xfrm>
            <a:off x="6110750" y="5446148"/>
            <a:ext cx="783300" cy="775251"/>
          </a:xfrm>
          <a:prstGeom prst="rect">
            <a:avLst/>
          </a:prstGeom>
          <a:noFill/>
          <a:ln>
            <a:noFill/>
          </a:ln>
        </p:spPr>
      </p:pic>
      <p:sp>
        <p:nvSpPr>
          <p:cNvPr id="320" name="Google Shape;320;p37"/>
          <p:cNvSpPr txBox="1"/>
          <p:nvPr>
            <p:ph idx="4294967295" type="body"/>
          </p:nvPr>
        </p:nvSpPr>
        <p:spPr>
          <a:xfrm>
            <a:off x="3979850" y="6116375"/>
            <a:ext cx="5045100" cy="7752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None/>
            </a:pPr>
            <a:r>
              <a:rPr b="1" lang="en-US" sz="3600">
                <a:solidFill>
                  <a:srgbClr val="000000"/>
                </a:solidFill>
                <a:highlight>
                  <a:srgbClr val="FFFFFF"/>
                </a:highlight>
              </a:rPr>
              <a:t>Delete this event</a:t>
            </a:r>
            <a:endParaRPr b="1" i="0" sz="3600" cap="none" strike="noStrike">
              <a:solidFill>
                <a:schemeClr val="accent5"/>
              </a:solidFill>
            </a:endParaRPr>
          </a:p>
        </p:txBody>
      </p:sp>
      <p:pic>
        <p:nvPicPr>
          <p:cNvPr id="321" name="Google Shape;321;p37"/>
          <p:cNvPicPr preferRelativeResize="0"/>
          <p:nvPr/>
        </p:nvPicPr>
        <p:blipFill rotWithShape="1">
          <a:blip r:embed="rId3">
            <a:alphaModFix/>
          </a:blip>
          <a:srcRect b="8357" l="0" r="0" t="0"/>
          <a:stretch/>
        </p:blipFill>
        <p:spPr>
          <a:xfrm>
            <a:off x="6110750" y="7567848"/>
            <a:ext cx="783300" cy="775251"/>
          </a:xfrm>
          <a:prstGeom prst="rect">
            <a:avLst/>
          </a:prstGeom>
          <a:noFill/>
          <a:ln>
            <a:noFill/>
          </a:ln>
        </p:spPr>
      </p:pic>
      <p:sp>
        <p:nvSpPr>
          <p:cNvPr id="322" name="Google Shape;322;p37"/>
          <p:cNvSpPr txBox="1"/>
          <p:nvPr>
            <p:ph idx="4294967295" type="body"/>
          </p:nvPr>
        </p:nvSpPr>
        <p:spPr>
          <a:xfrm>
            <a:off x="3172850" y="8387550"/>
            <a:ext cx="6659100" cy="7752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None/>
            </a:pPr>
            <a:r>
              <a:rPr b="1" lang="en-US" sz="3600">
                <a:solidFill>
                  <a:srgbClr val="000000"/>
                </a:solidFill>
                <a:highlight>
                  <a:srgbClr val="FFFFFF"/>
                </a:highlight>
              </a:rPr>
              <a:t>Delete all the buffer elements</a:t>
            </a:r>
            <a:endParaRPr b="1" i="0" sz="3600" cap="none" strike="noStrike">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328" name="Google Shape;328;p38"/>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3.3. The implementation in-depth (I)</a:t>
            </a:r>
            <a:endParaRPr sz="4800"/>
          </a:p>
        </p:txBody>
      </p:sp>
      <p:sp>
        <p:nvSpPr>
          <p:cNvPr id="329" name="Google Shape;329;p38"/>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Application module</a:t>
            </a:r>
            <a:endParaRPr b="1" i="0" sz="3600" cap="none" strike="noStrike">
              <a:solidFill>
                <a:schemeClr val="accent5"/>
              </a:solidFill>
            </a:endParaRPr>
          </a:p>
        </p:txBody>
      </p:sp>
      <p:pic>
        <p:nvPicPr>
          <p:cNvPr id="330" name="Google Shape;330;p38"/>
          <p:cNvPicPr preferRelativeResize="0"/>
          <p:nvPr/>
        </p:nvPicPr>
        <p:blipFill rotWithShape="1">
          <a:blip r:embed="rId3">
            <a:alphaModFix/>
          </a:blip>
          <a:srcRect b="8357" l="0" r="0" t="0"/>
          <a:stretch/>
        </p:blipFill>
        <p:spPr>
          <a:xfrm rot="-5400000">
            <a:off x="5627587" y="2478213"/>
            <a:ext cx="1541150" cy="1525324"/>
          </a:xfrm>
          <a:prstGeom prst="rect">
            <a:avLst/>
          </a:prstGeom>
          <a:noFill/>
          <a:ln>
            <a:noFill/>
          </a:ln>
        </p:spPr>
      </p:pic>
      <p:sp>
        <p:nvSpPr>
          <p:cNvPr id="331" name="Google Shape;331;p38"/>
          <p:cNvSpPr txBox="1"/>
          <p:nvPr>
            <p:ph idx="4294967295" type="body"/>
          </p:nvPr>
        </p:nvSpPr>
        <p:spPr>
          <a:xfrm>
            <a:off x="7160825" y="2846600"/>
            <a:ext cx="37437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j1InputCombos</a:t>
            </a:r>
            <a:endParaRPr i="0" sz="3600" cap="none" strike="noStrike">
              <a:solidFill>
                <a:schemeClr val="accent5"/>
              </a:solidFill>
            </a:endParaRPr>
          </a:p>
        </p:txBody>
      </p:sp>
      <p:sp>
        <p:nvSpPr>
          <p:cNvPr id="332" name="Google Shape;332;p38"/>
          <p:cNvSpPr txBox="1"/>
          <p:nvPr>
            <p:ph idx="4294967295" type="body"/>
          </p:nvPr>
        </p:nvSpPr>
        <p:spPr>
          <a:xfrm>
            <a:off x="419913" y="6005050"/>
            <a:ext cx="3488100" cy="1253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Main elements </a:t>
            </a:r>
            <a:endParaRPr b="1" i="0" sz="3000" cap="none" strike="noStrike">
              <a:solidFill>
                <a:schemeClr val="accent5"/>
              </a:solidFill>
            </a:endParaRPr>
          </a:p>
        </p:txBody>
      </p:sp>
      <p:cxnSp>
        <p:nvCxnSpPr>
          <p:cNvPr id="333" name="Google Shape;333;p38"/>
          <p:cNvCxnSpPr/>
          <p:nvPr/>
        </p:nvCxnSpPr>
        <p:spPr>
          <a:xfrm>
            <a:off x="4055688" y="4894150"/>
            <a:ext cx="0" cy="3474900"/>
          </a:xfrm>
          <a:prstGeom prst="straightConnector1">
            <a:avLst/>
          </a:prstGeom>
          <a:noFill/>
          <a:ln cap="flat" cmpd="sng" w="19050">
            <a:solidFill>
              <a:srgbClr val="000000"/>
            </a:solidFill>
            <a:prstDash val="solid"/>
            <a:round/>
            <a:headEnd len="med" w="med" type="none"/>
            <a:tailEnd len="med" w="med" type="none"/>
          </a:ln>
        </p:spPr>
      </p:cxnSp>
      <p:sp>
        <p:nvSpPr>
          <p:cNvPr id="334" name="Google Shape;334;p38"/>
          <p:cNvSpPr txBox="1"/>
          <p:nvPr>
            <p:ph idx="4294967295" type="body"/>
          </p:nvPr>
        </p:nvSpPr>
        <p:spPr>
          <a:xfrm>
            <a:off x="4275202" y="4894150"/>
            <a:ext cx="87297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std::list&lt;InputEvent*&gt; user_input_events;</a:t>
            </a:r>
            <a:endParaRPr i="0" sz="1800" cap="none" strike="noStrike">
              <a:solidFill>
                <a:schemeClr val="accent5"/>
              </a:solidFill>
              <a:latin typeface="Consolas"/>
              <a:ea typeface="Consolas"/>
              <a:cs typeface="Consolas"/>
              <a:sym typeface="Consolas"/>
            </a:endParaRPr>
          </a:p>
        </p:txBody>
      </p:sp>
      <p:sp>
        <p:nvSpPr>
          <p:cNvPr id="335" name="Google Shape;335;p38"/>
          <p:cNvSpPr txBox="1"/>
          <p:nvPr>
            <p:ph idx="4294967295" type="body"/>
          </p:nvPr>
        </p:nvSpPr>
        <p:spPr>
          <a:xfrm>
            <a:off x="4275188" y="7029950"/>
            <a:ext cx="72936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std::vector&lt;InputCombo*&gt; combos;</a:t>
            </a:r>
            <a:endParaRPr i="0" sz="1800" cap="none" strike="noStrike">
              <a:solidFill>
                <a:schemeClr val="accent5"/>
              </a:solidFill>
              <a:latin typeface="Consolas"/>
              <a:ea typeface="Consolas"/>
              <a:cs typeface="Consolas"/>
              <a:sym typeface="Consolas"/>
            </a:endParaRPr>
          </a:p>
        </p:txBody>
      </p:sp>
      <p:pic>
        <p:nvPicPr>
          <p:cNvPr id="336" name="Google Shape;336;p38"/>
          <p:cNvPicPr preferRelativeResize="0"/>
          <p:nvPr/>
        </p:nvPicPr>
        <p:blipFill rotWithShape="1">
          <a:blip r:embed="rId3">
            <a:alphaModFix/>
          </a:blip>
          <a:srcRect b="8357" l="0" r="0" t="0"/>
          <a:stretch/>
        </p:blipFill>
        <p:spPr>
          <a:xfrm>
            <a:off x="6939275" y="5728344"/>
            <a:ext cx="828725" cy="820201"/>
          </a:xfrm>
          <a:prstGeom prst="rect">
            <a:avLst/>
          </a:prstGeom>
          <a:noFill/>
          <a:ln>
            <a:noFill/>
          </a:ln>
        </p:spPr>
      </p:pic>
      <p:sp>
        <p:nvSpPr>
          <p:cNvPr id="337" name="Google Shape;337;p38"/>
          <p:cNvSpPr txBox="1"/>
          <p:nvPr>
            <p:ph idx="4294967295" type="body"/>
          </p:nvPr>
        </p:nvSpPr>
        <p:spPr>
          <a:xfrm>
            <a:off x="6469991" y="6031900"/>
            <a:ext cx="1767300" cy="1253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None/>
            </a:pPr>
            <a:r>
              <a:rPr lang="en-US" sz="2400">
                <a:solidFill>
                  <a:srgbClr val="000000"/>
                </a:solidFill>
                <a:highlight>
                  <a:srgbClr val="FFFFFF"/>
                </a:highlight>
              </a:rPr>
              <a:t>Buffer</a:t>
            </a:r>
            <a:endParaRPr i="0" sz="2400" cap="none" strike="noStrike">
              <a:solidFill>
                <a:schemeClr val="accent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9"/>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343" name="Google Shape;343;p39"/>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3.3. The implementation in-depth (II)</a:t>
            </a:r>
            <a:endParaRPr sz="4800"/>
          </a:p>
        </p:txBody>
      </p:sp>
      <p:sp>
        <p:nvSpPr>
          <p:cNvPr id="344" name="Google Shape;344;p39"/>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InputEvent class</a:t>
            </a:r>
            <a:endParaRPr b="1" i="0" sz="3600" cap="none" strike="noStrike">
              <a:solidFill>
                <a:schemeClr val="accent5"/>
              </a:solidFill>
            </a:endParaRPr>
          </a:p>
        </p:txBody>
      </p:sp>
      <p:sp>
        <p:nvSpPr>
          <p:cNvPr id="345" name="Google Shape;345;p39"/>
          <p:cNvSpPr txBox="1"/>
          <p:nvPr>
            <p:ph idx="4294967295" type="body"/>
          </p:nvPr>
        </p:nvSpPr>
        <p:spPr>
          <a:xfrm>
            <a:off x="406400" y="4532050"/>
            <a:ext cx="3488100" cy="1253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Main elements </a:t>
            </a:r>
            <a:endParaRPr b="1" i="0" sz="3000" cap="none" strike="noStrike">
              <a:solidFill>
                <a:schemeClr val="accent5"/>
              </a:solidFill>
            </a:endParaRPr>
          </a:p>
        </p:txBody>
      </p:sp>
      <p:cxnSp>
        <p:nvCxnSpPr>
          <p:cNvPr id="346" name="Google Shape;346;p39"/>
          <p:cNvCxnSpPr/>
          <p:nvPr/>
        </p:nvCxnSpPr>
        <p:spPr>
          <a:xfrm>
            <a:off x="4055675" y="3971200"/>
            <a:ext cx="0" cy="2160000"/>
          </a:xfrm>
          <a:prstGeom prst="straightConnector1">
            <a:avLst/>
          </a:prstGeom>
          <a:noFill/>
          <a:ln cap="flat" cmpd="sng" w="19050">
            <a:solidFill>
              <a:srgbClr val="000000"/>
            </a:solidFill>
            <a:prstDash val="solid"/>
            <a:round/>
            <a:headEnd len="med" w="med" type="none"/>
            <a:tailEnd len="med" w="med" type="none"/>
          </a:ln>
        </p:spPr>
      </p:cxnSp>
      <p:sp>
        <p:nvSpPr>
          <p:cNvPr id="347" name="Google Shape;347;p39"/>
          <p:cNvSpPr txBox="1"/>
          <p:nvPr>
            <p:ph idx="4294967295" type="body"/>
          </p:nvPr>
        </p:nvSpPr>
        <p:spPr>
          <a:xfrm>
            <a:off x="4275175" y="3767175"/>
            <a:ext cx="72936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j1PerfTimer timer;</a:t>
            </a:r>
            <a:endParaRPr i="0" sz="1800" cap="none" strike="noStrike">
              <a:solidFill>
                <a:schemeClr val="accent5"/>
              </a:solidFill>
              <a:latin typeface="Consolas"/>
              <a:ea typeface="Consolas"/>
              <a:cs typeface="Consolas"/>
              <a:sym typeface="Consolas"/>
            </a:endParaRPr>
          </a:p>
        </p:txBody>
      </p:sp>
      <p:sp>
        <p:nvSpPr>
          <p:cNvPr id="348" name="Google Shape;348;p39"/>
          <p:cNvSpPr txBox="1"/>
          <p:nvPr>
            <p:ph idx="4294967295" type="body"/>
          </p:nvPr>
        </p:nvSpPr>
        <p:spPr>
          <a:xfrm>
            <a:off x="4275175" y="4904925"/>
            <a:ext cx="72936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CUSTOM_EVENT_TYPE type;</a:t>
            </a:r>
            <a:endParaRPr i="0" sz="1800" cap="none" strike="noStrike">
              <a:solidFill>
                <a:schemeClr val="accent5"/>
              </a:solidFill>
              <a:latin typeface="Consolas"/>
              <a:ea typeface="Consolas"/>
              <a:cs typeface="Consolas"/>
              <a:sym typeface="Consolas"/>
            </a:endParaRPr>
          </a:p>
        </p:txBody>
      </p:sp>
      <p:pic>
        <p:nvPicPr>
          <p:cNvPr id="349" name="Google Shape;349;p39"/>
          <p:cNvPicPr preferRelativeResize="0"/>
          <p:nvPr/>
        </p:nvPicPr>
        <p:blipFill rotWithShape="1">
          <a:blip r:embed="rId3">
            <a:alphaModFix/>
          </a:blip>
          <a:srcRect b="8357" l="0" r="0" t="0"/>
          <a:stretch/>
        </p:blipFill>
        <p:spPr>
          <a:xfrm rot="-5400000">
            <a:off x="7413013" y="3907525"/>
            <a:ext cx="1017925" cy="1007475"/>
          </a:xfrm>
          <a:prstGeom prst="rect">
            <a:avLst/>
          </a:prstGeom>
          <a:noFill/>
          <a:ln>
            <a:noFill/>
          </a:ln>
        </p:spPr>
      </p:pic>
      <p:sp>
        <p:nvSpPr>
          <p:cNvPr id="350" name="Google Shape;350;p39"/>
          <p:cNvSpPr txBox="1"/>
          <p:nvPr>
            <p:ph idx="4294967295" type="body"/>
          </p:nvPr>
        </p:nvSpPr>
        <p:spPr>
          <a:xfrm>
            <a:off x="8493200" y="3784713"/>
            <a:ext cx="4105200" cy="12531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None/>
            </a:pPr>
            <a:r>
              <a:rPr lang="en-US" sz="2400">
                <a:solidFill>
                  <a:srgbClr val="000000"/>
                </a:solidFill>
                <a:highlight>
                  <a:srgbClr val="FFFFFF"/>
                </a:highlight>
              </a:rPr>
              <a:t>Crucial role in the class constructor!</a:t>
            </a:r>
            <a:endParaRPr i="0" sz="2400" cap="none" strike="noStrike">
              <a:solidFill>
                <a:schemeClr val="accent5"/>
              </a:solidFill>
            </a:endParaRPr>
          </a:p>
        </p:txBody>
      </p:sp>
      <p:sp>
        <p:nvSpPr>
          <p:cNvPr id="351" name="Google Shape;351;p39"/>
          <p:cNvSpPr txBox="1"/>
          <p:nvPr>
            <p:ph idx="4294967295" type="body"/>
          </p:nvPr>
        </p:nvSpPr>
        <p:spPr>
          <a:xfrm>
            <a:off x="914450" y="6031900"/>
            <a:ext cx="11175900" cy="26295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Clr>
                <a:srgbClr val="000000"/>
              </a:buClr>
              <a:buSzPts val="1100"/>
              <a:buFont typeface="Arial"/>
              <a:buNone/>
            </a:pPr>
            <a:r>
              <a:rPr lang="en-US" sz="2400">
                <a:solidFill>
                  <a:srgbClr val="000000"/>
                </a:solidFill>
                <a:highlight>
                  <a:srgbClr val="FFFFFF"/>
                </a:highlight>
                <a:latin typeface="Consolas"/>
                <a:ea typeface="Consolas"/>
                <a:cs typeface="Consolas"/>
                <a:sym typeface="Consolas"/>
              </a:rPr>
              <a:t>	InputEvent(CUSTOM_EVENT_TYPE type, bool use_of_timer = false);</a:t>
            </a:r>
            <a:endParaRPr sz="2400">
              <a:solidFill>
                <a:srgbClr val="000000"/>
              </a:solidFill>
              <a:highlight>
                <a:srgbClr val="FFFFFF"/>
              </a:highlight>
              <a:latin typeface="Consolas"/>
              <a:ea typeface="Consolas"/>
              <a:cs typeface="Consolas"/>
              <a:sym typeface="Consolas"/>
            </a:endParaRPr>
          </a:p>
          <a:p>
            <a:pPr indent="-217807" lvl="0" marL="444500" rtl="0" algn="ctr">
              <a:lnSpc>
                <a:spcPct val="100000"/>
              </a:lnSpc>
              <a:spcBef>
                <a:spcPts val="0"/>
              </a:spcBef>
              <a:spcAft>
                <a:spcPts val="0"/>
              </a:spcAft>
              <a:buClr>
                <a:srgbClr val="000000"/>
              </a:buClr>
              <a:buSzPts val="1100"/>
              <a:buFont typeface="Arial"/>
              <a:buNone/>
            </a:pPr>
            <a:r>
              <a:t/>
            </a:r>
            <a:endParaRPr sz="3600">
              <a:solidFill>
                <a:srgbClr val="000000"/>
              </a:solidFill>
              <a:highlight>
                <a:srgbClr val="FFFFFF"/>
              </a:highlight>
              <a:latin typeface="Consolas"/>
              <a:ea typeface="Consolas"/>
              <a:cs typeface="Consolas"/>
              <a:sym typeface="Consolas"/>
            </a:endParaRPr>
          </a:p>
          <a:p>
            <a:pPr indent="-217807" lvl="0" marL="444500" rtl="0" algn="ctr">
              <a:lnSpc>
                <a:spcPct val="100000"/>
              </a:lnSpc>
              <a:spcBef>
                <a:spcPts val="0"/>
              </a:spcBef>
              <a:spcAft>
                <a:spcPts val="0"/>
              </a:spcAft>
              <a:buSzPts val="3570"/>
              <a:buNone/>
            </a:pPr>
            <a:r>
              <a:t/>
            </a:r>
            <a:endParaRPr sz="3600">
              <a:solidFill>
                <a:srgbClr val="000000"/>
              </a:solidFill>
              <a:highlight>
                <a:srgbClr val="FFFFFF"/>
              </a:highlight>
              <a:latin typeface="Consolas"/>
              <a:ea typeface="Consolas"/>
              <a:cs typeface="Consolas"/>
              <a:sym typeface="Consolas"/>
            </a:endParaRPr>
          </a:p>
        </p:txBody>
      </p:sp>
      <p:sp>
        <p:nvSpPr>
          <p:cNvPr id="352" name="Google Shape;352;p39"/>
          <p:cNvSpPr txBox="1"/>
          <p:nvPr>
            <p:ph idx="4294967295" type="body"/>
          </p:nvPr>
        </p:nvSpPr>
        <p:spPr>
          <a:xfrm>
            <a:off x="7418225" y="7908150"/>
            <a:ext cx="3371100" cy="1253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None/>
            </a:pPr>
            <a:r>
              <a:rPr lang="en-US" sz="2400">
                <a:solidFill>
                  <a:srgbClr val="000000"/>
                </a:solidFill>
                <a:highlight>
                  <a:srgbClr val="FFFFFF"/>
                </a:highlight>
              </a:rPr>
              <a:t>Only use in the buffer</a:t>
            </a:r>
            <a:endParaRPr i="0" sz="2400" cap="none" strike="noStrike">
              <a:solidFill>
                <a:schemeClr val="accent5"/>
              </a:solidFill>
            </a:endParaRPr>
          </a:p>
        </p:txBody>
      </p:sp>
      <p:pic>
        <p:nvPicPr>
          <p:cNvPr id="353" name="Google Shape;353;p39"/>
          <p:cNvPicPr preferRelativeResize="0"/>
          <p:nvPr/>
        </p:nvPicPr>
        <p:blipFill rotWithShape="1">
          <a:blip r:embed="rId3">
            <a:alphaModFix/>
          </a:blip>
          <a:srcRect b="8357" l="0" r="0" t="0"/>
          <a:stretch/>
        </p:blipFill>
        <p:spPr>
          <a:xfrm>
            <a:off x="8425726" y="7113599"/>
            <a:ext cx="1266085" cy="125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0"/>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359" name="Google Shape;359;p40"/>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3.3. The implementation in-depth (III)</a:t>
            </a:r>
            <a:endParaRPr sz="4800"/>
          </a:p>
        </p:txBody>
      </p:sp>
      <p:sp>
        <p:nvSpPr>
          <p:cNvPr id="360" name="Google Shape;360;p40"/>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spcBef>
                <a:spcPts val="0"/>
              </a:spcBef>
              <a:spcAft>
                <a:spcPts val="0"/>
              </a:spcAft>
              <a:buSzPts val="3570"/>
              <a:buNone/>
            </a:pPr>
            <a:r>
              <a:rPr b="1" lang="en-US" sz="3600">
                <a:solidFill>
                  <a:srgbClr val="000000"/>
                </a:solidFill>
                <a:highlight>
                  <a:srgbClr val="FFFFFF"/>
                </a:highlight>
              </a:rPr>
              <a:t>Combo</a:t>
            </a:r>
            <a:r>
              <a:rPr b="1" lang="en-US" sz="3600">
                <a:solidFill>
                  <a:srgbClr val="000000"/>
                </a:solidFill>
                <a:highlight>
                  <a:srgbClr val="FFFFFF"/>
                </a:highlight>
              </a:rPr>
              <a:t>Event class</a:t>
            </a:r>
            <a:endParaRPr b="1" sz="3600">
              <a:solidFill>
                <a:schemeClr val="accent5"/>
              </a:solidFill>
            </a:endParaRPr>
          </a:p>
          <a:p>
            <a:pPr indent="-217807" lvl="0" marL="444500" rtl="0" algn="l">
              <a:lnSpc>
                <a:spcPct val="100000"/>
              </a:lnSpc>
              <a:spcBef>
                <a:spcPts val="0"/>
              </a:spcBef>
              <a:spcAft>
                <a:spcPts val="0"/>
              </a:spcAft>
              <a:buSzPts val="3570"/>
              <a:buNone/>
            </a:pPr>
            <a:r>
              <a:t/>
            </a:r>
            <a:endParaRPr b="1" sz="3600">
              <a:solidFill>
                <a:srgbClr val="000000"/>
              </a:solidFill>
              <a:highlight>
                <a:srgbClr val="FFFFFF"/>
              </a:highlight>
            </a:endParaRPr>
          </a:p>
        </p:txBody>
      </p:sp>
      <p:sp>
        <p:nvSpPr>
          <p:cNvPr id="361" name="Google Shape;361;p40"/>
          <p:cNvSpPr txBox="1"/>
          <p:nvPr>
            <p:ph idx="4294967295" type="body"/>
          </p:nvPr>
        </p:nvSpPr>
        <p:spPr>
          <a:xfrm>
            <a:off x="419913" y="6005050"/>
            <a:ext cx="3488100" cy="1253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Main elements </a:t>
            </a:r>
            <a:endParaRPr b="1" i="0" sz="3000" cap="none" strike="noStrike">
              <a:solidFill>
                <a:schemeClr val="accent5"/>
              </a:solidFill>
            </a:endParaRPr>
          </a:p>
        </p:txBody>
      </p:sp>
      <p:cxnSp>
        <p:nvCxnSpPr>
          <p:cNvPr id="362" name="Google Shape;362;p40"/>
          <p:cNvCxnSpPr/>
          <p:nvPr/>
        </p:nvCxnSpPr>
        <p:spPr>
          <a:xfrm>
            <a:off x="4055688" y="4894150"/>
            <a:ext cx="0" cy="3474900"/>
          </a:xfrm>
          <a:prstGeom prst="straightConnector1">
            <a:avLst/>
          </a:prstGeom>
          <a:noFill/>
          <a:ln cap="flat" cmpd="sng" w="19050">
            <a:solidFill>
              <a:srgbClr val="000000"/>
            </a:solidFill>
            <a:prstDash val="solid"/>
            <a:round/>
            <a:headEnd len="med" w="med" type="none"/>
            <a:tailEnd len="med" w="med" type="none"/>
          </a:ln>
        </p:spPr>
      </p:cxnSp>
      <p:sp>
        <p:nvSpPr>
          <p:cNvPr id="363" name="Google Shape;363;p40"/>
          <p:cNvSpPr txBox="1"/>
          <p:nvPr>
            <p:ph idx="4294967295" type="body"/>
          </p:nvPr>
        </p:nvSpPr>
        <p:spPr>
          <a:xfrm>
            <a:off x="4275202" y="4894150"/>
            <a:ext cx="87297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std::vector&lt;InputEvent*&gt; vector_item;</a:t>
            </a:r>
            <a:endParaRPr i="0" sz="1800" cap="none" strike="noStrike">
              <a:solidFill>
                <a:schemeClr val="accent5"/>
              </a:solidFill>
              <a:latin typeface="Consolas"/>
              <a:ea typeface="Consolas"/>
              <a:cs typeface="Consolas"/>
              <a:sym typeface="Consolas"/>
            </a:endParaRPr>
          </a:p>
        </p:txBody>
      </p:sp>
      <p:sp>
        <p:nvSpPr>
          <p:cNvPr id="364" name="Google Shape;364;p40"/>
          <p:cNvSpPr txBox="1"/>
          <p:nvPr>
            <p:ph idx="4294967295" type="body"/>
          </p:nvPr>
        </p:nvSpPr>
        <p:spPr>
          <a:xfrm>
            <a:off x="4275188" y="7029950"/>
            <a:ext cx="72936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COMBO_NAME combo_name;</a:t>
            </a:r>
            <a:endParaRPr i="0" sz="1800" cap="none" strike="noStrike">
              <a:solidFill>
                <a:schemeClr val="accent5"/>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3214250" y="4325700"/>
            <a:ext cx="65763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4</a:t>
            </a:r>
            <a:r>
              <a:rPr lang="en-US" sz="4800">
                <a:latin typeface="Avenir"/>
                <a:ea typeface="Avenir"/>
                <a:cs typeface="Avenir"/>
                <a:sym typeface="Avenir"/>
              </a:rPr>
              <a:t>. CODE EXERCISES</a:t>
            </a:r>
            <a:endParaRPr sz="4800">
              <a:latin typeface="Avenir"/>
              <a:ea typeface="Avenir"/>
              <a:cs typeface="Avenir"/>
              <a:sym typeface="Avenir"/>
            </a:endParaRPr>
          </a:p>
        </p:txBody>
      </p:sp>
      <p:pic>
        <p:nvPicPr>
          <p:cNvPr id="370" name="Google Shape;370;p41"/>
          <p:cNvPicPr preferRelativeResize="0"/>
          <p:nvPr/>
        </p:nvPicPr>
        <p:blipFill>
          <a:blip r:embed="rId3">
            <a:alphaModFix/>
          </a:blip>
          <a:stretch>
            <a:fillRect/>
          </a:stretch>
        </p:blipFill>
        <p:spPr>
          <a:xfrm>
            <a:off x="4637725" y="5701050"/>
            <a:ext cx="3729350" cy="191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2"/>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a:t>
            </a:r>
            <a:r>
              <a:rPr lang="en-US"/>
              <a:t>. Exercises</a:t>
            </a:r>
            <a:endParaRPr/>
          </a:p>
        </p:txBody>
      </p:sp>
      <p:sp>
        <p:nvSpPr>
          <p:cNvPr id="376" name="Google Shape;376;p42"/>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1</a:t>
            </a:r>
            <a:endParaRPr sz="4800"/>
          </a:p>
        </p:txBody>
      </p:sp>
      <p:sp>
        <p:nvSpPr>
          <p:cNvPr id="377" name="Google Shape;377;p42"/>
          <p:cNvSpPr txBox="1"/>
          <p:nvPr>
            <p:ph idx="4294967295" type="body"/>
          </p:nvPr>
        </p:nvSpPr>
        <p:spPr>
          <a:xfrm>
            <a:off x="1081450" y="2846600"/>
            <a:ext cx="105009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“Create another combo. Place any inputs you want! Guess what the attribute "name" of the combo should be. Investigate through the code for some clues. We can add another input_event type called "kick".”</a:t>
            </a:r>
            <a:endParaRPr b="1" sz="3600">
              <a:solidFill>
                <a:srgbClr val="000000"/>
              </a:solidFill>
              <a:highlight>
                <a:srgbClr val="FFFFFF"/>
              </a:highlight>
            </a:endParaRPr>
          </a:p>
        </p:txBody>
      </p:sp>
      <p:sp>
        <p:nvSpPr>
          <p:cNvPr id="378" name="Google Shape;378;p42"/>
          <p:cNvSpPr txBox="1"/>
          <p:nvPr>
            <p:ph idx="4294967295" type="body"/>
          </p:nvPr>
        </p:nvSpPr>
        <p:spPr>
          <a:xfrm>
            <a:off x="1081450" y="6500650"/>
            <a:ext cx="105009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Input_Combos/Config/config.xml</a:t>
            </a:r>
            <a:endParaRPr sz="3600">
              <a:solidFill>
                <a:srgbClr val="000000"/>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3"/>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384" name="Google Shape;384;p43"/>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1 - Solution</a:t>
            </a:r>
            <a:endParaRPr sz="4800"/>
          </a:p>
        </p:txBody>
      </p:sp>
      <p:pic>
        <p:nvPicPr>
          <p:cNvPr id="385" name="Google Shape;385;p43"/>
          <p:cNvPicPr preferRelativeResize="0"/>
          <p:nvPr/>
        </p:nvPicPr>
        <p:blipFill>
          <a:blip r:embed="rId3">
            <a:alphaModFix/>
          </a:blip>
          <a:stretch>
            <a:fillRect/>
          </a:stretch>
        </p:blipFill>
        <p:spPr>
          <a:xfrm>
            <a:off x="3845400" y="3365325"/>
            <a:ext cx="5314000" cy="4973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4"/>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391" name="Google Shape;391;p44"/>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2</a:t>
            </a:r>
            <a:endParaRPr sz="4800"/>
          </a:p>
        </p:txBody>
      </p:sp>
      <p:sp>
        <p:nvSpPr>
          <p:cNvPr id="392" name="Google Shape;392;p44"/>
          <p:cNvSpPr txBox="1"/>
          <p:nvPr>
            <p:ph idx="4294967295" type="body"/>
          </p:nvPr>
        </p:nvSpPr>
        <p:spPr>
          <a:xfrm>
            <a:off x="1081450" y="2846600"/>
            <a:ext cx="105009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We need to fill every combo creation. Think about where we can push every input event to the combo. Hint -&gt; we need to call a function located in InputCombo.h/.cpp. Notice another hint in the code.</a:t>
            </a:r>
            <a:r>
              <a:rPr b="1" lang="en-US" sz="3600">
                <a:solidFill>
                  <a:srgbClr val="000000"/>
                </a:solidFill>
              </a:rPr>
              <a:t>”</a:t>
            </a:r>
            <a:endParaRPr b="1" sz="3600">
              <a:solidFill>
                <a:srgbClr val="000000"/>
              </a:solidFill>
              <a:highlight>
                <a:srgbClr val="FFFFFF"/>
              </a:highlight>
            </a:endParaRPr>
          </a:p>
        </p:txBody>
      </p:sp>
      <p:sp>
        <p:nvSpPr>
          <p:cNvPr id="393" name="Google Shape;393;p44"/>
          <p:cNvSpPr txBox="1"/>
          <p:nvPr>
            <p:ph idx="4294967295" type="body"/>
          </p:nvPr>
        </p:nvSpPr>
        <p:spPr>
          <a:xfrm>
            <a:off x="1081450" y="6500650"/>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5"/>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399" name="Google Shape;399;p45"/>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2 - Solution</a:t>
            </a:r>
            <a:endParaRPr sz="4800"/>
          </a:p>
        </p:txBody>
      </p:sp>
      <p:pic>
        <p:nvPicPr>
          <p:cNvPr id="400" name="Google Shape;400;p45"/>
          <p:cNvPicPr preferRelativeResize="0"/>
          <p:nvPr/>
        </p:nvPicPr>
        <p:blipFill>
          <a:blip r:embed="rId3">
            <a:alphaModFix/>
          </a:blip>
          <a:stretch>
            <a:fillRect/>
          </a:stretch>
        </p:blipFill>
        <p:spPr>
          <a:xfrm>
            <a:off x="2182813" y="3767800"/>
            <a:ext cx="8639175" cy="472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6"/>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06" name="Google Shape;406;p46"/>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3</a:t>
            </a:r>
            <a:endParaRPr sz="4800"/>
          </a:p>
        </p:txBody>
      </p:sp>
      <p:sp>
        <p:nvSpPr>
          <p:cNvPr id="407" name="Google Shape;407;p46"/>
          <p:cNvSpPr txBox="1"/>
          <p:nvPr>
            <p:ph idx="4294967295" type="body"/>
          </p:nvPr>
        </p:nvSpPr>
        <p:spPr>
          <a:xfrm>
            <a:off x="1081450" y="2846600"/>
            <a:ext cx="105009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We need to check and choose what keys we press (depending on the config.xml). If we press one of these keys, push this event to the user_input_events std::list. Hint -&gt; Usage of ReturnEvent(parameter) function.</a:t>
            </a:r>
            <a:r>
              <a:rPr b="1" lang="en-US" sz="3600">
                <a:solidFill>
                  <a:srgbClr val="000000"/>
                </a:solidFill>
              </a:rPr>
              <a:t>”</a:t>
            </a:r>
            <a:endParaRPr b="1" sz="3600">
              <a:solidFill>
                <a:srgbClr val="000000"/>
              </a:solidFill>
              <a:highlight>
                <a:srgbClr val="FFFFFF"/>
              </a:highlight>
            </a:endParaRPr>
          </a:p>
        </p:txBody>
      </p:sp>
      <p:sp>
        <p:nvSpPr>
          <p:cNvPr id="408" name="Google Shape;408;p46"/>
          <p:cNvSpPr txBox="1"/>
          <p:nvPr>
            <p:ph idx="4294967295" type="body"/>
          </p:nvPr>
        </p:nvSpPr>
        <p:spPr>
          <a:xfrm>
            <a:off x="1081450" y="6500650"/>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type="title"/>
          </p:nvPr>
        </p:nvSpPr>
        <p:spPr>
          <a:xfrm>
            <a:off x="3214250" y="4325700"/>
            <a:ext cx="65763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1. INTRODUCTION</a:t>
            </a:r>
            <a:endParaRPr sz="4800">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7"/>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14" name="Google Shape;414;p47"/>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3 - Solution</a:t>
            </a:r>
            <a:endParaRPr sz="4800"/>
          </a:p>
        </p:txBody>
      </p:sp>
      <p:pic>
        <p:nvPicPr>
          <p:cNvPr id="415" name="Google Shape;415;p47"/>
          <p:cNvPicPr preferRelativeResize="0"/>
          <p:nvPr/>
        </p:nvPicPr>
        <p:blipFill>
          <a:blip r:embed="rId3">
            <a:alphaModFix/>
          </a:blip>
          <a:stretch>
            <a:fillRect/>
          </a:stretch>
        </p:blipFill>
        <p:spPr>
          <a:xfrm>
            <a:off x="2692400" y="3199500"/>
            <a:ext cx="7620000" cy="5200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21" name="Google Shape;421;p48"/>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4</a:t>
            </a:r>
            <a:endParaRPr sz="4800"/>
          </a:p>
        </p:txBody>
      </p:sp>
      <p:sp>
        <p:nvSpPr>
          <p:cNvPr id="422" name="Google Shape;422;p48"/>
          <p:cNvSpPr txBox="1"/>
          <p:nvPr>
            <p:ph idx="4294967295" type="body"/>
          </p:nvPr>
        </p:nvSpPr>
        <p:spPr>
          <a:xfrm>
            <a:off x="1081450" y="2846600"/>
            <a:ext cx="105009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First of all, uncomment the following block of code. This function deletes any input event that there is in the buffer Think about what should be the condition. Also, we need to place another line of code inside the condition block *. Hint #1 -&gt; Remember what I said about the buffer? (What was the condition to delete an element). Hint #2-&gt; There is a macro you need somewhere...</a:t>
            </a:r>
            <a:r>
              <a:rPr b="1" lang="en-US" sz="3600">
                <a:solidFill>
                  <a:srgbClr val="000000"/>
                </a:solidFill>
              </a:rPr>
              <a:t>”</a:t>
            </a:r>
            <a:endParaRPr b="1" sz="3600">
              <a:solidFill>
                <a:srgbClr val="000000"/>
              </a:solidFill>
              <a:highlight>
                <a:srgbClr val="FFFFFF"/>
              </a:highlight>
            </a:endParaRPr>
          </a:p>
        </p:txBody>
      </p:sp>
      <p:sp>
        <p:nvSpPr>
          <p:cNvPr id="423" name="Google Shape;423;p48"/>
          <p:cNvSpPr txBox="1"/>
          <p:nvPr>
            <p:ph idx="4294967295" type="body"/>
          </p:nvPr>
        </p:nvSpPr>
        <p:spPr>
          <a:xfrm>
            <a:off x="1081450" y="7882525"/>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9"/>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29" name="Google Shape;429;p49"/>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4 - Solution</a:t>
            </a:r>
            <a:endParaRPr sz="4800"/>
          </a:p>
        </p:txBody>
      </p:sp>
      <p:pic>
        <p:nvPicPr>
          <p:cNvPr id="430" name="Google Shape;430;p49"/>
          <p:cNvPicPr preferRelativeResize="0"/>
          <p:nvPr/>
        </p:nvPicPr>
        <p:blipFill>
          <a:blip r:embed="rId3">
            <a:alphaModFix/>
          </a:blip>
          <a:stretch>
            <a:fillRect/>
          </a:stretch>
        </p:blipFill>
        <p:spPr>
          <a:xfrm>
            <a:off x="2558550" y="3808375"/>
            <a:ext cx="7887675" cy="3933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0"/>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36" name="Google Shape;436;p50"/>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5</a:t>
            </a:r>
            <a:endParaRPr sz="4800"/>
          </a:p>
        </p:txBody>
      </p:sp>
      <p:sp>
        <p:nvSpPr>
          <p:cNvPr id="437" name="Google Shape;437;p50"/>
          <p:cNvSpPr txBox="1"/>
          <p:nvPr>
            <p:ph idx="4294967295" type="body"/>
          </p:nvPr>
        </p:nvSpPr>
        <p:spPr>
          <a:xfrm>
            <a:off x="1081450" y="2846600"/>
            <a:ext cx="105009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Set the player animation. There are two lines of code you need to place somewhere here... No hints this time.</a:t>
            </a:r>
            <a:r>
              <a:rPr b="1" lang="en-US" sz="3600">
                <a:solidFill>
                  <a:srgbClr val="000000"/>
                </a:solidFill>
              </a:rPr>
              <a:t>”</a:t>
            </a:r>
            <a:endParaRPr b="1" sz="3600">
              <a:solidFill>
                <a:srgbClr val="000000"/>
              </a:solidFill>
              <a:highlight>
                <a:srgbClr val="FFFFFF"/>
              </a:highlight>
            </a:endParaRPr>
          </a:p>
        </p:txBody>
      </p:sp>
      <p:sp>
        <p:nvSpPr>
          <p:cNvPr id="438" name="Google Shape;438;p50"/>
          <p:cNvSpPr txBox="1"/>
          <p:nvPr>
            <p:ph idx="4294967295" type="body"/>
          </p:nvPr>
        </p:nvSpPr>
        <p:spPr>
          <a:xfrm>
            <a:off x="1081450" y="6428700"/>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1"/>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44" name="Google Shape;444;p51"/>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5 - Solution</a:t>
            </a:r>
            <a:endParaRPr sz="4800"/>
          </a:p>
        </p:txBody>
      </p:sp>
      <p:pic>
        <p:nvPicPr>
          <p:cNvPr id="445" name="Google Shape;445;p51"/>
          <p:cNvPicPr preferRelativeResize="0"/>
          <p:nvPr/>
        </p:nvPicPr>
        <p:blipFill>
          <a:blip r:embed="rId3">
            <a:alphaModFix/>
          </a:blip>
          <a:stretch>
            <a:fillRect/>
          </a:stretch>
        </p:blipFill>
        <p:spPr>
          <a:xfrm>
            <a:off x="1854200" y="3204325"/>
            <a:ext cx="9296400" cy="539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2"/>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51" name="Google Shape;451;p52"/>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6</a:t>
            </a:r>
            <a:endParaRPr sz="4800"/>
          </a:p>
        </p:txBody>
      </p:sp>
      <p:sp>
        <p:nvSpPr>
          <p:cNvPr id="452" name="Google Shape;452;p52"/>
          <p:cNvSpPr txBox="1"/>
          <p:nvPr>
            <p:ph idx="4294967295" type="body"/>
          </p:nvPr>
        </p:nvSpPr>
        <p:spPr>
          <a:xfrm>
            <a:off x="1081450" y="2846600"/>
            <a:ext cx="105009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Guess what we need to do here. Simple function call!</a:t>
            </a:r>
            <a:r>
              <a:rPr b="1" lang="en-US" sz="3600">
                <a:solidFill>
                  <a:srgbClr val="000000"/>
                </a:solidFill>
              </a:rPr>
              <a:t>”</a:t>
            </a:r>
            <a:endParaRPr b="1" sz="3600">
              <a:solidFill>
                <a:srgbClr val="000000"/>
              </a:solidFill>
              <a:highlight>
                <a:srgbClr val="FFFFFF"/>
              </a:highlight>
            </a:endParaRPr>
          </a:p>
        </p:txBody>
      </p:sp>
      <p:sp>
        <p:nvSpPr>
          <p:cNvPr id="453" name="Google Shape;453;p52"/>
          <p:cNvSpPr txBox="1"/>
          <p:nvPr>
            <p:ph idx="4294967295" type="body"/>
          </p:nvPr>
        </p:nvSpPr>
        <p:spPr>
          <a:xfrm>
            <a:off x="1081450" y="6428700"/>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3"/>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59" name="Google Shape;459;p53"/>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6 - Solution</a:t>
            </a:r>
            <a:endParaRPr sz="4800"/>
          </a:p>
        </p:txBody>
      </p:sp>
      <p:pic>
        <p:nvPicPr>
          <p:cNvPr id="460" name="Google Shape;460;p53"/>
          <p:cNvPicPr preferRelativeResize="0"/>
          <p:nvPr/>
        </p:nvPicPr>
        <p:blipFill>
          <a:blip r:embed="rId3">
            <a:alphaModFix/>
          </a:blip>
          <a:stretch>
            <a:fillRect/>
          </a:stretch>
        </p:blipFill>
        <p:spPr>
          <a:xfrm>
            <a:off x="4613125" y="5324100"/>
            <a:ext cx="3778550" cy="642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4"/>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66" name="Google Shape;466;p54"/>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Homework !</a:t>
            </a:r>
            <a:endParaRPr sz="4800"/>
          </a:p>
        </p:txBody>
      </p:sp>
      <p:sp>
        <p:nvSpPr>
          <p:cNvPr id="467" name="Google Shape;467;p54"/>
          <p:cNvSpPr txBox="1"/>
          <p:nvPr>
            <p:ph idx="4294967295" type="body"/>
          </p:nvPr>
        </p:nvSpPr>
        <p:spPr>
          <a:xfrm>
            <a:off x="1081450" y="2846600"/>
            <a:ext cx="105009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lang="en-US" sz="3600">
                <a:solidFill>
                  <a:srgbClr val="000000"/>
                </a:solidFill>
              </a:rPr>
              <a:t>Investigate thoroughly all the code I implemented. See the relations between the scene and the module. Play with the classes I created, called:</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User_Input/InputEvent.h</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User_Input/InputCombo.h</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Modules/j1InputCombos.h</a:t>
            </a:r>
            <a:endParaRPr sz="3600">
              <a:solidFill>
                <a:srgbClr val="000000"/>
              </a:solidFill>
            </a:endParaRPr>
          </a:p>
        </p:txBody>
      </p:sp>
      <p:pic>
        <p:nvPicPr>
          <p:cNvPr id="468" name="Google Shape;468;p54"/>
          <p:cNvPicPr preferRelativeResize="0"/>
          <p:nvPr/>
        </p:nvPicPr>
        <p:blipFill>
          <a:blip r:embed="rId3">
            <a:alphaModFix/>
          </a:blip>
          <a:stretch>
            <a:fillRect/>
          </a:stretch>
        </p:blipFill>
        <p:spPr>
          <a:xfrm>
            <a:off x="5071438" y="6460100"/>
            <a:ext cx="2861924" cy="28619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5"/>
          <p:cNvSpPr txBox="1"/>
          <p:nvPr>
            <p:ph type="title"/>
          </p:nvPr>
        </p:nvSpPr>
        <p:spPr>
          <a:xfrm>
            <a:off x="3214250" y="4325700"/>
            <a:ext cx="65763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5</a:t>
            </a:r>
            <a:r>
              <a:rPr lang="en-US" sz="4800">
                <a:latin typeface="Avenir"/>
                <a:ea typeface="Avenir"/>
                <a:cs typeface="Avenir"/>
                <a:sym typeface="Avenir"/>
              </a:rPr>
              <a:t>. EXTRA CONCEPTS</a:t>
            </a:r>
            <a:endParaRPr sz="4800">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56"/>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5</a:t>
            </a:r>
            <a:r>
              <a:rPr lang="en-US"/>
              <a:t>. Extra concepts</a:t>
            </a:r>
            <a:endParaRPr/>
          </a:p>
        </p:txBody>
      </p:sp>
      <p:sp>
        <p:nvSpPr>
          <p:cNvPr id="479" name="Google Shape;479;p56"/>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Animation canceling &amp; actions or colliders (I)</a:t>
            </a:r>
            <a:endParaRPr sz="4800"/>
          </a:p>
        </p:txBody>
      </p:sp>
      <p:sp>
        <p:nvSpPr>
          <p:cNvPr id="480" name="Google Shape;480;p56"/>
          <p:cNvSpPr txBox="1"/>
          <p:nvPr>
            <p:ph idx="4294967295" type="body"/>
          </p:nvPr>
        </p:nvSpPr>
        <p:spPr>
          <a:xfrm>
            <a:off x="1081450" y="2846600"/>
            <a:ext cx="108858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lang="en-US" sz="3600">
                <a:solidFill>
                  <a:srgbClr val="000000"/>
                </a:solidFill>
              </a:rPr>
              <a:t>In our code we can cancel our animations by using another one. Good example in League of Legends:</a:t>
            </a:r>
            <a:endParaRPr sz="3600">
              <a:solidFill>
                <a:srgbClr val="000000"/>
              </a:solidFill>
            </a:endParaRPr>
          </a:p>
        </p:txBody>
      </p:sp>
      <p:pic>
        <p:nvPicPr>
          <p:cNvPr descr="A demo for my research of Input Combos. Animation canceling section.&#10;&#10;Credits: Gerard Marcos Freixas" id="481" name="Google Shape;481;p56" title="Riven R animation cancel with Flash">
            <a:hlinkClick r:id="rId3"/>
          </p:cNvPr>
          <p:cNvPicPr preferRelativeResize="0"/>
          <p:nvPr/>
        </p:nvPicPr>
        <p:blipFill>
          <a:blip r:embed="rId4">
            <a:alphaModFix/>
          </a:blip>
          <a:stretch>
            <a:fillRect/>
          </a:stretch>
        </p:blipFill>
        <p:spPr>
          <a:xfrm>
            <a:off x="3765100" y="4444150"/>
            <a:ext cx="5474600" cy="410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1. Introduction</a:t>
            </a:r>
            <a:endParaRPr/>
          </a:p>
        </p:txBody>
      </p:sp>
      <p:sp>
        <p:nvSpPr>
          <p:cNvPr id="106" name="Google Shape;106;p21"/>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1.1. Presentation blocks</a:t>
            </a:r>
            <a:endParaRPr sz="4800"/>
          </a:p>
        </p:txBody>
      </p:sp>
      <p:pic>
        <p:nvPicPr>
          <p:cNvPr id="107" name="Google Shape;107;p21"/>
          <p:cNvPicPr preferRelativeResize="0"/>
          <p:nvPr/>
        </p:nvPicPr>
        <p:blipFill>
          <a:blip r:embed="rId3">
            <a:alphaModFix/>
          </a:blip>
          <a:stretch>
            <a:fillRect/>
          </a:stretch>
        </p:blipFill>
        <p:spPr>
          <a:xfrm>
            <a:off x="406400" y="2661975"/>
            <a:ext cx="5898925" cy="6634100"/>
          </a:xfrm>
          <a:prstGeom prst="rect">
            <a:avLst/>
          </a:prstGeom>
          <a:noFill/>
          <a:ln>
            <a:noFill/>
          </a:ln>
        </p:spPr>
      </p:pic>
      <p:pic>
        <p:nvPicPr>
          <p:cNvPr id="108" name="Google Shape;108;p21"/>
          <p:cNvPicPr preferRelativeResize="0"/>
          <p:nvPr/>
        </p:nvPicPr>
        <p:blipFill rotWithShape="1">
          <a:blip r:embed="rId4">
            <a:alphaModFix/>
          </a:blip>
          <a:srcRect b="7672" l="0" r="0" t="0"/>
          <a:stretch/>
        </p:blipFill>
        <p:spPr>
          <a:xfrm>
            <a:off x="2344350" y="4907950"/>
            <a:ext cx="1748370" cy="1743301"/>
          </a:xfrm>
          <a:prstGeom prst="rect">
            <a:avLst/>
          </a:prstGeom>
          <a:noFill/>
          <a:ln>
            <a:noFill/>
          </a:ln>
        </p:spPr>
      </p:pic>
      <p:pic>
        <p:nvPicPr>
          <p:cNvPr id="109" name="Google Shape;109;p21"/>
          <p:cNvPicPr preferRelativeResize="0"/>
          <p:nvPr/>
        </p:nvPicPr>
        <p:blipFill>
          <a:blip r:embed="rId3">
            <a:alphaModFix/>
          </a:blip>
          <a:stretch>
            <a:fillRect/>
          </a:stretch>
        </p:blipFill>
        <p:spPr>
          <a:xfrm>
            <a:off x="6699475" y="2661975"/>
            <a:ext cx="5898925" cy="6634100"/>
          </a:xfrm>
          <a:prstGeom prst="rect">
            <a:avLst/>
          </a:prstGeom>
          <a:noFill/>
          <a:ln>
            <a:noFill/>
          </a:ln>
        </p:spPr>
      </p:pic>
      <p:pic>
        <p:nvPicPr>
          <p:cNvPr id="110" name="Google Shape;110;p21"/>
          <p:cNvPicPr preferRelativeResize="0"/>
          <p:nvPr/>
        </p:nvPicPr>
        <p:blipFill>
          <a:blip r:embed="rId5">
            <a:alphaModFix/>
          </a:blip>
          <a:stretch>
            <a:fillRect/>
          </a:stretch>
        </p:blipFill>
        <p:spPr>
          <a:xfrm>
            <a:off x="8670775" y="4905400"/>
            <a:ext cx="1748377" cy="1748399"/>
          </a:xfrm>
          <a:prstGeom prst="rect">
            <a:avLst/>
          </a:prstGeom>
          <a:noFill/>
          <a:ln>
            <a:noFill/>
          </a:ln>
        </p:spPr>
      </p:pic>
      <p:sp>
        <p:nvSpPr>
          <p:cNvPr id="111" name="Google Shape;111;p21"/>
          <p:cNvSpPr txBox="1"/>
          <p:nvPr>
            <p:ph idx="4294967295" type="body"/>
          </p:nvPr>
        </p:nvSpPr>
        <p:spPr>
          <a:xfrm>
            <a:off x="1244313" y="3280000"/>
            <a:ext cx="4223100" cy="743700"/>
          </a:xfrm>
          <a:prstGeom prst="rect">
            <a:avLst/>
          </a:prstGeom>
          <a:noFill/>
          <a:ln>
            <a:noFill/>
          </a:ln>
        </p:spPr>
        <p:txBody>
          <a:bodyPr anchorCtr="0" anchor="t" bIns="50800" lIns="50800" spcFirstLastPara="1" rIns="50800" wrap="square" tIns="50800">
            <a:noAutofit/>
          </a:bodyPr>
          <a:lstStyle/>
          <a:p>
            <a:pPr indent="-217807" lvl="0" marL="444500" rtl="0" algn="ctr">
              <a:lnSpc>
                <a:spcPct val="100000"/>
              </a:lnSpc>
              <a:spcBef>
                <a:spcPts val="0"/>
              </a:spcBef>
              <a:spcAft>
                <a:spcPts val="0"/>
              </a:spcAft>
              <a:buSzPts val="3570"/>
              <a:buNone/>
            </a:pPr>
            <a:r>
              <a:rPr lang="en-US" sz="3600">
                <a:solidFill>
                  <a:srgbClr val="000000"/>
                </a:solidFill>
                <a:highlight>
                  <a:srgbClr val="FFFFFF"/>
                </a:highlight>
              </a:rPr>
              <a:t>Block I: Theory</a:t>
            </a:r>
            <a:endParaRPr i="0" sz="3600" u="none" cap="none" strike="noStrike">
              <a:solidFill>
                <a:srgbClr val="000000"/>
              </a:solidFill>
            </a:endParaRPr>
          </a:p>
        </p:txBody>
      </p:sp>
      <p:sp>
        <p:nvSpPr>
          <p:cNvPr id="112" name="Google Shape;112;p21"/>
          <p:cNvSpPr txBox="1"/>
          <p:nvPr>
            <p:ph idx="4294967295" type="body"/>
          </p:nvPr>
        </p:nvSpPr>
        <p:spPr>
          <a:xfrm>
            <a:off x="7947163" y="3280000"/>
            <a:ext cx="3195600" cy="743700"/>
          </a:xfrm>
          <a:prstGeom prst="rect">
            <a:avLst/>
          </a:prstGeom>
          <a:noFill/>
          <a:ln>
            <a:noFill/>
          </a:ln>
        </p:spPr>
        <p:txBody>
          <a:bodyPr anchorCtr="0" anchor="t" bIns="50800" lIns="50800" spcFirstLastPara="1" rIns="50800" wrap="square" tIns="50800">
            <a:noAutofit/>
          </a:bodyPr>
          <a:lstStyle/>
          <a:p>
            <a:pPr indent="-217807" lvl="0" marL="444500" rtl="0" algn="ctr">
              <a:lnSpc>
                <a:spcPct val="100000"/>
              </a:lnSpc>
              <a:spcBef>
                <a:spcPts val="0"/>
              </a:spcBef>
              <a:spcAft>
                <a:spcPts val="0"/>
              </a:spcAft>
              <a:buSzPts val="3570"/>
              <a:buNone/>
            </a:pPr>
            <a:r>
              <a:rPr lang="en-US" sz="3600">
                <a:solidFill>
                  <a:srgbClr val="000000"/>
                </a:solidFill>
                <a:highlight>
                  <a:srgbClr val="FFFFFF"/>
                </a:highlight>
              </a:rPr>
              <a:t>Block II: Code</a:t>
            </a:r>
            <a:endParaRPr i="0" sz="3600" u="none" cap="none" strike="noStrike">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7"/>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5. Extra concepts</a:t>
            </a:r>
            <a:endParaRPr/>
          </a:p>
        </p:txBody>
      </p:sp>
      <p:sp>
        <p:nvSpPr>
          <p:cNvPr id="487" name="Google Shape;487;p57"/>
          <p:cNvSpPr txBox="1"/>
          <p:nvPr>
            <p:ph type="title"/>
          </p:nvPr>
        </p:nvSpPr>
        <p:spPr>
          <a:xfrm>
            <a:off x="406400" y="1536700"/>
            <a:ext cx="123927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Animation canceling &amp; actions or colliders (II)</a:t>
            </a:r>
            <a:endParaRPr sz="4800"/>
          </a:p>
        </p:txBody>
      </p:sp>
      <p:sp>
        <p:nvSpPr>
          <p:cNvPr id="488" name="Google Shape;488;p57"/>
          <p:cNvSpPr txBox="1"/>
          <p:nvPr>
            <p:ph idx="4294967295" type="body"/>
          </p:nvPr>
        </p:nvSpPr>
        <p:spPr>
          <a:xfrm>
            <a:off x="1081450" y="2846600"/>
            <a:ext cx="108858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lang="en-US" sz="3600">
                <a:solidFill>
                  <a:srgbClr val="000000"/>
                </a:solidFill>
              </a:rPr>
              <a:t>Animation cancelling is very rewarding but also very risky. Watch out for the actions and colliders! Another example:</a:t>
            </a:r>
            <a:endParaRPr sz="3600">
              <a:solidFill>
                <a:srgbClr val="000000"/>
              </a:solidFill>
            </a:endParaRPr>
          </a:p>
        </p:txBody>
      </p:sp>
      <p:pic>
        <p:nvPicPr>
          <p:cNvPr descr="A demo for my research of Input Combos. Animation canceling section.&#10;&#10;Credits: Gerard Marcos Freixas" id="489" name="Google Shape;489;p57" title="The risks of animation cancelling">
            <a:hlinkClick r:id="rId3"/>
          </p:cNvPr>
          <p:cNvPicPr preferRelativeResize="0"/>
          <p:nvPr/>
        </p:nvPicPr>
        <p:blipFill>
          <a:blip r:embed="rId4">
            <a:alphaModFix/>
          </a:blip>
          <a:stretch>
            <a:fillRect/>
          </a:stretch>
        </p:blipFill>
        <p:spPr>
          <a:xfrm>
            <a:off x="3771100" y="4932125"/>
            <a:ext cx="5462600" cy="4096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5. Extra concepts</a:t>
            </a:r>
            <a:endParaRPr/>
          </a:p>
        </p:txBody>
      </p:sp>
      <p:sp>
        <p:nvSpPr>
          <p:cNvPr id="495" name="Google Shape;495;p58"/>
          <p:cNvSpPr txBox="1"/>
          <p:nvPr>
            <p:ph type="title"/>
          </p:nvPr>
        </p:nvSpPr>
        <p:spPr>
          <a:xfrm>
            <a:off x="406400" y="1536700"/>
            <a:ext cx="123927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Improvements</a:t>
            </a:r>
            <a:endParaRPr sz="4800"/>
          </a:p>
        </p:txBody>
      </p:sp>
      <p:sp>
        <p:nvSpPr>
          <p:cNvPr id="496" name="Google Shape;496;p58"/>
          <p:cNvSpPr txBox="1"/>
          <p:nvPr>
            <p:ph idx="4294967295" type="body"/>
          </p:nvPr>
        </p:nvSpPr>
        <p:spPr>
          <a:xfrm>
            <a:off x="1081450" y="2846600"/>
            <a:ext cx="10885800" cy="54582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rPr>
              <a:t>Controllers</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Colliders &amp; actions</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Overall structure</a:t>
            </a:r>
            <a:endParaRPr sz="3600">
              <a:solidFill>
                <a:srgbClr val="000000"/>
              </a:solidFill>
            </a:endParaRPr>
          </a:p>
        </p:txBody>
      </p:sp>
      <p:pic>
        <p:nvPicPr>
          <p:cNvPr id="497" name="Google Shape;497;p58"/>
          <p:cNvPicPr preferRelativeResize="0"/>
          <p:nvPr/>
        </p:nvPicPr>
        <p:blipFill>
          <a:blip r:embed="rId3">
            <a:alphaModFix/>
          </a:blip>
          <a:stretch>
            <a:fillRect/>
          </a:stretch>
        </p:blipFill>
        <p:spPr>
          <a:xfrm>
            <a:off x="5430825" y="5621238"/>
            <a:ext cx="2143125" cy="2143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59"/>
          <p:cNvSpPr txBox="1"/>
          <p:nvPr>
            <p:ph type="title"/>
          </p:nvPr>
        </p:nvSpPr>
        <p:spPr>
          <a:xfrm>
            <a:off x="3214250" y="3775650"/>
            <a:ext cx="6576300" cy="22023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Thank you for your attention</a:t>
            </a:r>
            <a:endParaRPr sz="4800">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1. Introduction</a:t>
            </a:r>
            <a:endParaRPr/>
          </a:p>
        </p:txBody>
      </p:sp>
      <p:sp>
        <p:nvSpPr>
          <p:cNvPr id="118" name="Google Shape;118;p22"/>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1.2. What is a combo?</a:t>
            </a:r>
            <a:endParaRPr sz="4800"/>
          </a:p>
        </p:txBody>
      </p:sp>
      <p:sp>
        <p:nvSpPr>
          <p:cNvPr id="119" name="Google Shape;119;p22"/>
          <p:cNvSpPr txBox="1"/>
          <p:nvPr>
            <p:ph idx="4294967295" type="body"/>
          </p:nvPr>
        </p:nvSpPr>
        <p:spPr>
          <a:xfrm>
            <a:off x="406400" y="2743200"/>
            <a:ext cx="12192000" cy="61086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Definition by wikipedia:</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b="1" sz="3600" u="sng">
              <a:solidFill>
                <a:srgbClr val="000000"/>
              </a:solidFill>
              <a:highlight>
                <a:srgbClr val="FFFFFF"/>
              </a:highlight>
            </a:endParaRPr>
          </a:p>
          <a:p>
            <a:pPr indent="-217807" lvl="0" marL="444500" rtl="0" algn="l">
              <a:lnSpc>
                <a:spcPct val="100000"/>
              </a:lnSpc>
              <a:spcBef>
                <a:spcPts val="0"/>
              </a:spcBef>
              <a:spcAft>
                <a:spcPts val="0"/>
              </a:spcAft>
              <a:buSzPts val="3570"/>
              <a:buNone/>
            </a:pPr>
            <a:r>
              <a:rPr b="1" lang="en-US" sz="3600" u="sng">
                <a:solidFill>
                  <a:srgbClr val="000000"/>
                </a:solidFill>
                <a:highlight>
                  <a:srgbClr val="FFFFFF"/>
                </a:highlight>
              </a:rPr>
              <a:t>Combo:</a:t>
            </a:r>
            <a:r>
              <a:rPr lang="en-US" sz="3600">
                <a:solidFill>
                  <a:srgbClr val="000000"/>
                </a:solidFill>
                <a:highlight>
                  <a:srgbClr val="FFFFFF"/>
                </a:highlight>
              </a:rPr>
              <a:t> </a:t>
            </a:r>
            <a:r>
              <a:rPr lang="en-US" sz="3600">
                <a:solidFill>
                  <a:srgbClr val="000000"/>
                </a:solidFill>
                <a:highlight>
                  <a:srgbClr val="FFFFFF"/>
                </a:highlight>
              </a:rPr>
              <a:t>set of actions performed in sequence, usually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with strict timing limitations, that yield a significant benefit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or advantage.</a:t>
            </a:r>
            <a:endParaRPr i="0" sz="3600" u="none" cap="none" strike="noStrike">
              <a:solidFill>
                <a:srgbClr val="000000"/>
              </a:solidFill>
            </a:endParaRPr>
          </a:p>
        </p:txBody>
      </p:sp>
      <p:pic>
        <p:nvPicPr>
          <p:cNvPr id="120" name="Google Shape;120;p22"/>
          <p:cNvPicPr preferRelativeResize="0"/>
          <p:nvPr/>
        </p:nvPicPr>
        <p:blipFill>
          <a:blip r:embed="rId3">
            <a:alphaModFix/>
          </a:blip>
          <a:stretch>
            <a:fillRect/>
          </a:stretch>
        </p:blipFill>
        <p:spPr>
          <a:xfrm>
            <a:off x="2150600" y="7094267"/>
            <a:ext cx="4440801" cy="2053875"/>
          </a:xfrm>
          <a:prstGeom prst="rect">
            <a:avLst/>
          </a:prstGeom>
          <a:noFill/>
          <a:ln>
            <a:noFill/>
          </a:ln>
        </p:spPr>
      </p:pic>
      <p:sp>
        <p:nvSpPr>
          <p:cNvPr id="121" name="Google Shape;121;p22"/>
          <p:cNvSpPr txBox="1"/>
          <p:nvPr>
            <p:ph idx="4294967295" type="body"/>
          </p:nvPr>
        </p:nvSpPr>
        <p:spPr>
          <a:xfrm>
            <a:off x="6716575" y="7749363"/>
            <a:ext cx="59355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Do you </a:t>
            </a:r>
            <a:r>
              <a:rPr lang="en-US" sz="3600">
                <a:solidFill>
                  <a:schemeClr val="accent1"/>
                </a:solidFill>
                <a:highlight>
                  <a:srgbClr val="FFFFFF"/>
                </a:highlight>
              </a:rPr>
              <a:t>agree</a:t>
            </a:r>
            <a:r>
              <a:rPr lang="en-US" sz="3600">
                <a:solidFill>
                  <a:srgbClr val="000000"/>
                </a:solidFill>
                <a:highlight>
                  <a:srgbClr val="FFFFFF"/>
                </a:highlight>
              </a:rPr>
              <a:t> or </a:t>
            </a:r>
            <a:r>
              <a:rPr lang="en-US" sz="3600">
                <a:solidFill>
                  <a:schemeClr val="accent5"/>
                </a:solidFill>
                <a:highlight>
                  <a:srgbClr val="FFFFFF"/>
                </a:highlight>
              </a:rPr>
              <a:t>disagree</a:t>
            </a:r>
            <a:r>
              <a:rPr lang="en-US" sz="3600">
                <a:solidFill>
                  <a:srgbClr val="000000"/>
                </a:solidFill>
                <a:highlight>
                  <a:srgbClr val="FFFFFF"/>
                </a:highlight>
              </a:rPr>
              <a:t>?</a:t>
            </a:r>
            <a:endParaRPr i="0" sz="3600" u="none" cap="none" strike="noStrike">
              <a:solidFill>
                <a:srgbClr val="000000"/>
              </a:solidFill>
            </a:endParaRPr>
          </a:p>
        </p:txBody>
      </p:sp>
      <p:cxnSp>
        <p:nvCxnSpPr>
          <p:cNvPr id="122" name="Google Shape;122;p22"/>
          <p:cNvCxnSpPr/>
          <p:nvPr/>
        </p:nvCxnSpPr>
        <p:spPr>
          <a:xfrm>
            <a:off x="2441750" y="4461925"/>
            <a:ext cx="7633800" cy="0"/>
          </a:xfrm>
          <a:prstGeom prst="straightConnector1">
            <a:avLst/>
          </a:prstGeom>
          <a:noFill/>
          <a:ln cap="flat" cmpd="sng" w="76200">
            <a:solidFill>
              <a:schemeClr val="accent1"/>
            </a:solidFill>
            <a:prstDash val="solid"/>
            <a:round/>
            <a:headEnd len="med" w="med" type="none"/>
            <a:tailEnd len="med" w="med" type="none"/>
          </a:ln>
        </p:spPr>
      </p:cxnSp>
      <p:cxnSp>
        <p:nvCxnSpPr>
          <p:cNvPr id="123" name="Google Shape;123;p22"/>
          <p:cNvCxnSpPr/>
          <p:nvPr/>
        </p:nvCxnSpPr>
        <p:spPr>
          <a:xfrm>
            <a:off x="6515200" y="5593700"/>
            <a:ext cx="6055500" cy="0"/>
          </a:xfrm>
          <a:prstGeom prst="straightConnector1">
            <a:avLst/>
          </a:prstGeom>
          <a:noFill/>
          <a:ln cap="flat" cmpd="sng" w="76200">
            <a:solidFill>
              <a:schemeClr val="accent1"/>
            </a:solidFill>
            <a:prstDash val="solid"/>
            <a:round/>
            <a:headEnd len="med" w="med" type="none"/>
            <a:tailEnd len="med" w="med" type="none"/>
          </a:ln>
        </p:spPr>
      </p:cxnSp>
      <p:cxnSp>
        <p:nvCxnSpPr>
          <p:cNvPr id="124" name="Google Shape;124;p22"/>
          <p:cNvCxnSpPr/>
          <p:nvPr/>
        </p:nvCxnSpPr>
        <p:spPr>
          <a:xfrm>
            <a:off x="657400" y="6725550"/>
            <a:ext cx="2777100" cy="0"/>
          </a:xfrm>
          <a:prstGeom prst="straightConnector1">
            <a:avLst/>
          </a:prstGeom>
          <a:noFill/>
          <a:ln cap="flat" cmpd="sng" w="76200">
            <a:solidFill>
              <a:schemeClr val="accent1"/>
            </a:solidFill>
            <a:prstDash val="solid"/>
            <a:round/>
            <a:headEnd len="med" w="med" type="none"/>
            <a:tailEnd len="med" w="med" type="none"/>
          </a:ln>
        </p:spPr>
      </p:cxnSp>
      <p:cxnSp>
        <p:nvCxnSpPr>
          <p:cNvPr id="125" name="Google Shape;125;p22"/>
          <p:cNvCxnSpPr/>
          <p:nvPr/>
        </p:nvCxnSpPr>
        <p:spPr>
          <a:xfrm>
            <a:off x="10276775" y="4461925"/>
            <a:ext cx="1449000" cy="0"/>
          </a:xfrm>
          <a:prstGeom prst="straightConnector1">
            <a:avLst/>
          </a:prstGeom>
          <a:noFill/>
          <a:ln cap="flat" cmpd="sng" w="76200">
            <a:solidFill>
              <a:schemeClr val="accent5"/>
            </a:solidFill>
            <a:prstDash val="solid"/>
            <a:round/>
            <a:headEnd len="med" w="med" type="none"/>
            <a:tailEnd len="med" w="med" type="none"/>
          </a:ln>
        </p:spPr>
      </p:cxnSp>
      <p:cxnSp>
        <p:nvCxnSpPr>
          <p:cNvPr id="126" name="Google Shape;126;p22"/>
          <p:cNvCxnSpPr/>
          <p:nvPr/>
        </p:nvCxnSpPr>
        <p:spPr>
          <a:xfrm>
            <a:off x="657400" y="5593700"/>
            <a:ext cx="5634900" cy="0"/>
          </a:xfrm>
          <a:prstGeom prst="straightConnector1">
            <a:avLst/>
          </a:prstGeom>
          <a:noFill/>
          <a:ln cap="flat" cmpd="sng" w="76200">
            <a:solidFill>
              <a:schemeClr val="accent5"/>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86200" y="4325700"/>
            <a:ext cx="120324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2</a:t>
            </a:r>
            <a:r>
              <a:rPr lang="en-US" sz="4800">
                <a:latin typeface="Avenir"/>
                <a:ea typeface="Avenir"/>
                <a:cs typeface="Avenir"/>
                <a:sym typeface="Avenir"/>
              </a:rPr>
              <a:t>. BLOCK I: DEEPING INTO THE SUBJECT</a:t>
            </a:r>
            <a:endParaRPr sz="4800">
              <a:latin typeface="Avenir"/>
              <a:ea typeface="Avenir"/>
              <a:cs typeface="Avenir"/>
              <a:sym typeface="Avenir"/>
            </a:endParaRPr>
          </a:p>
        </p:txBody>
      </p:sp>
      <p:pic>
        <p:nvPicPr>
          <p:cNvPr id="132" name="Google Shape;132;p23"/>
          <p:cNvPicPr preferRelativeResize="0"/>
          <p:nvPr/>
        </p:nvPicPr>
        <p:blipFill>
          <a:blip r:embed="rId3">
            <a:alphaModFix/>
          </a:blip>
          <a:stretch>
            <a:fillRect/>
          </a:stretch>
        </p:blipFill>
        <p:spPr>
          <a:xfrm>
            <a:off x="4992200" y="5578550"/>
            <a:ext cx="3020400" cy="323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a:t>
            </a:r>
            <a:r>
              <a:rPr lang="en-US"/>
              <a:t>. Deeping into the subject</a:t>
            </a:r>
            <a:endParaRPr/>
          </a:p>
        </p:txBody>
      </p:sp>
      <p:sp>
        <p:nvSpPr>
          <p:cNvPr id="138" name="Google Shape;138;p24"/>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a:t>
            </a:r>
            <a:r>
              <a:rPr lang="en-US" sz="4800"/>
              <a:t>.1. Combo </a:t>
            </a:r>
            <a:r>
              <a:rPr lang="en-US" sz="4800"/>
              <a:t>differentiation</a:t>
            </a:r>
            <a:endParaRPr sz="4800"/>
          </a:p>
        </p:txBody>
      </p:sp>
      <p:sp>
        <p:nvSpPr>
          <p:cNvPr id="139" name="Google Shape;139;p24"/>
          <p:cNvSpPr txBox="1"/>
          <p:nvPr>
            <p:ph idx="4294967295" type="body"/>
          </p:nvPr>
        </p:nvSpPr>
        <p:spPr>
          <a:xfrm>
            <a:off x="406400" y="2743200"/>
            <a:ext cx="12192000" cy="61086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p:txBody>
      </p:sp>
      <p:pic>
        <p:nvPicPr>
          <p:cNvPr id="140" name="Google Shape;140;p24"/>
          <p:cNvPicPr preferRelativeResize="0"/>
          <p:nvPr/>
        </p:nvPicPr>
        <p:blipFill>
          <a:blip r:embed="rId3">
            <a:alphaModFix/>
          </a:blip>
          <a:stretch>
            <a:fillRect/>
          </a:stretch>
        </p:blipFill>
        <p:spPr>
          <a:xfrm>
            <a:off x="471888" y="4992325"/>
            <a:ext cx="5862150" cy="3300750"/>
          </a:xfrm>
          <a:prstGeom prst="rect">
            <a:avLst/>
          </a:prstGeom>
          <a:noFill/>
          <a:ln>
            <a:noFill/>
          </a:ln>
          <a:effectLst>
            <a:outerShdw blurRad="57150" rotWithShape="0" algn="bl" dir="5400000" dist="19050">
              <a:srgbClr val="000000">
                <a:alpha val="50000"/>
              </a:srgbClr>
            </a:outerShdw>
          </a:effectLst>
        </p:spPr>
      </p:pic>
      <p:pic>
        <p:nvPicPr>
          <p:cNvPr id="141" name="Google Shape;141;p24"/>
          <p:cNvPicPr preferRelativeResize="0"/>
          <p:nvPr/>
        </p:nvPicPr>
        <p:blipFill>
          <a:blip r:embed="rId4">
            <a:alphaModFix/>
          </a:blip>
          <a:stretch>
            <a:fillRect/>
          </a:stretch>
        </p:blipFill>
        <p:spPr>
          <a:xfrm>
            <a:off x="6670763" y="5012425"/>
            <a:ext cx="5862150" cy="3260550"/>
          </a:xfrm>
          <a:prstGeom prst="rect">
            <a:avLst/>
          </a:prstGeom>
          <a:noFill/>
          <a:ln>
            <a:noFill/>
          </a:ln>
          <a:effectLst>
            <a:outerShdw blurRad="57150" rotWithShape="0" algn="bl" dir="5400000" dist="19050">
              <a:srgbClr val="000000">
                <a:alpha val="50000"/>
              </a:srgbClr>
            </a:outerShdw>
          </a:effectLst>
        </p:spPr>
      </p:pic>
      <p:sp>
        <p:nvSpPr>
          <p:cNvPr id="142" name="Google Shape;142;p24"/>
          <p:cNvSpPr txBox="1"/>
          <p:nvPr>
            <p:ph idx="4294967295" type="body"/>
          </p:nvPr>
        </p:nvSpPr>
        <p:spPr>
          <a:xfrm>
            <a:off x="3105650" y="3134200"/>
            <a:ext cx="6793500" cy="743700"/>
          </a:xfrm>
          <a:prstGeom prst="rect">
            <a:avLst/>
          </a:prstGeom>
          <a:noFill/>
          <a:ln>
            <a:noFill/>
          </a:ln>
        </p:spPr>
        <p:txBody>
          <a:bodyPr anchorCtr="0" anchor="t" bIns="50800" lIns="50800" spcFirstLastPara="1" rIns="50800" wrap="square" tIns="50800">
            <a:noAutofit/>
          </a:bodyPr>
          <a:lstStyle/>
          <a:p>
            <a:pPr indent="-217807" lvl="0" marL="444500" rtl="0" algn="ctr">
              <a:lnSpc>
                <a:spcPct val="100000"/>
              </a:lnSpc>
              <a:spcBef>
                <a:spcPts val="0"/>
              </a:spcBef>
              <a:spcAft>
                <a:spcPts val="0"/>
              </a:spcAft>
              <a:buSzPts val="3570"/>
              <a:buNone/>
            </a:pPr>
            <a:r>
              <a:rPr lang="en-US" sz="3600">
                <a:solidFill>
                  <a:srgbClr val="000000"/>
                </a:solidFill>
                <a:highlight>
                  <a:srgbClr val="FFFFFF"/>
                </a:highlight>
              </a:rPr>
              <a:t>Notice the difference?</a:t>
            </a:r>
            <a:endParaRPr i="0" sz="3600" u="none" cap="none" strike="noStrike">
              <a:solidFill>
                <a:srgbClr val="000000"/>
              </a:solidFill>
            </a:endParaRPr>
          </a:p>
        </p:txBody>
      </p:sp>
      <p:sp>
        <p:nvSpPr>
          <p:cNvPr id="143" name="Google Shape;143;p24"/>
          <p:cNvSpPr txBox="1"/>
          <p:nvPr>
            <p:ph idx="4294967295" type="body"/>
          </p:nvPr>
        </p:nvSpPr>
        <p:spPr>
          <a:xfrm>
            <a:off x="471888" y="4248625"/>
            <a:ext cx="8472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1)</a:t>
            </a:r>
            <a:endParaRPr i="0" sz="3600" u="none" cap="none" strike="noStrike">
              <a:solidFill>
                <a:srgbClr val="000000"/>
              </a:solidFill>
            </a:endParaRPr>
          </a:p>
        </p:txBody>
      </p:sp>
      <p:sp>
        <p:nvSpPr>
          <p:cNvPr id="144" name="Google Shape;144;p24"/>
          <p:cNvSpPr txBox="1"/>
          <p:nvPr>
            <p:ph idx="4294967295" type="body"/>
          </p:nvPr>
        </p:nvSpPr>
        <p:spPr>
          <a:xfrm>
            <a:off x="6670775" y="4248625"/>
            <a:ext cx="8472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2</a:t>
            </a:r>
            <a:r>
              <a:rPr lang="en-US" sz="3600">
                <a:solidFill>
                  <a:srgbClr val="000000"/>
                </a:solidFill>
                <a:highlight>
                  <a:srgbClr val="FFFFFF"/>
                </a:highlight>
              </a:rPr>
              <a:t>)</a:t>
            </a:r>
            <a:endParaRPr i="0" sz="3600" u="none" cap="none" strike="noStrike">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150" name="Google Shape;150;p25"/>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 Combo differentiation</a:t>
            </a:r>
            <a:endParaRPr sz="4800"/>
          </a:p>
        </p:txBody>
      </p:sp>
      <p:pic>
        <p:nvPicPr>
          <p:cNvPr id="151" name="Google Shape;151;p25"/>
          <p:cNvPicPr preferRelativeResize="0"/>
          <p:nvPr/>
        </p:nvPicPr>
        <p:blipFill>
          <a:blip r:embed="rId3">
            <a:alphaModFix/>
          </a:blip>
          <a:stretch>
            <a:fillRect/>
          </a:stretch>
        </p:blipFill>
        <p:spPr>
          <a:xfrm>
            <a:off x="471888" y="4992325"/>
            <a:ext cx="5862150" cy="3300750"/>
          </a:xfrm>
          <a:prstGeom prst="rect">
            <a:avLst/>
          </a:prstGeom>
          <a:noFill/>
          <a:ln>
            <a:noFill/>
          </a:ln>
          <a:effectLst>
            <a:outerShdw blurRad="57150" rotWithShape="0" algn="bl" dir="5400000" dist="19050">
              <a:srgbClr val="000000">
                <a:alpha val="50000"/>
              </a:srgbClr>
            </a:outerShdw>
          </a:effectLst>
        </p:spPr>
      </p:pic>
      <p:pic>
        <p:nvPicPr>
          <p:cNvPr id="152" name="Google Shape;152;p25"/>
          <p:cNvPicPr preferRelativeResize="0"/>
          <p:nvPr/>
        </p:nvPicPr>
        <p:blipFill>
          <a:blip r:embed="rId4">
            <a:alphaModFix/>
          </a:blip>
          <a:stretch>
            <a:fillRect/>
          </a:stretch>
        </p:blipFill>
        <p:spPr>
          <a:xfrm>
            <a:off x="6670763" y="5012425"/>
            <a:ext cx="5862150" cy="3260550"/>
          </a:xfrm>
          <a:prstGeom prst="rect">
            <a:avLst/>
          </a:prstGeom>
          <a:noFill/>
          <a:ln>
            <a:noFill/>
          </a:ln>
          <a:effectLst>
            <a:outerShdw blurRad="57150" rotWithShape="0" algn="bl" dir="5400000" dist="19050">
              <a:srgbClr val="000000">
                <a:alpha val="50000"/>
              </a:srgbClr>
            </a:outerShdw>
          </a:effectLst>
        </p:spPr>
      </p:pic>
      <p:sp>
        <p:nvSpPr>
          <p:cNvPr id="153" name="Google Shape;153;p25"/>
          <p:cNvSpPr txBox="1"/>
          <p:nvPr>
            <p:ph idx="4294967295" type="body"/>
          </p:nvPr>
        </p:nvSpPr>
        <p:spPr>
          <a:xfrm>
            <a:off x="471973" y="4248625"/>
            <a:ext cx="58620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1) Use of </a:t>
            </a:r>
            <a:r>
              <a:rPr b="1" lang="en-US" sz="3600" u="sng">
                <a:solidFill>
                  <a:srgbClr val="000000"/>
                </a:solidFill>
                <a:highlight>
                  <a:srgbClr val="FFFFFF"/>
                </a:highlight>
              </a:rPr>
              <a:t>timing</a:t>
            </a:r>
            <a:r>
              <a:rPr lang="en-US" sz="3600">
                <a:solidFill>
                  <a:srgbClr val="000000"/>
                </a:solidFill>
                <a:highlight>
                  <a:srgbClr val="FFFFFF"/>
                </a:highlight>
              </a:rPr>
              <a:t>: </a:t>
            </a:r>
            <a:r>
              <a:rPr b="1" lang="en-US" sz="3600">
                <a:solidFill>
                  <a:schemeClr val="accent5"/>
                </a:solidFill>
                <a:highlight>
                  <a:srgbClr val="FFFFFF"/>
                </a:highlight>
              </a:rPr>
              <a:t>NO</a:t>
            </a:r>
            <a:endParaRPr b="1" i="0" sz="3600" cap="none" strike="noStrike">
              <a:solidFill>
                <a:schemeClr val="accent5"/>
              </a:solidFill>
            </a:endParaRPr>
          </a:p>
        </p:txBody>
      </p:sp>
      <p:sp>
        <p:nvSpPr>
          <p:cNvPr id="154" name="Google Shape;154;p25"/>
          <p:cNvSpPr txBox="1"/>
          <p:nvPr>
            <p:ph idx="4294967295" type="body"/>
          </p:nvPr>
        </p:nvSpPr>
        <p:spPr>
          <a:xfrm>
            <a:off x="6670775" y="4248625"/>
            <a:ext cx="58620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2) </a:t>
            </a:r>
            <a:r>
              <a:rPr lang="en-US" sz="3600">
                <a:solidFill>
                  <a:srgbClr val="000000"/>
                </a:solidFill>
                <a:highlight>
                  <a:srgbClr val="FFFFFF"/>
                </a:highlight>
              </a:rPr>
              <a:t>Use of </a:t>
            </a:r>
            <a:r>
              <a:rPr b="1" lang="en-US" sz="3600" u="sng">
                <a:solidFill>
                  <a:srgbClr val="000000"/>
                </a:solidFill>
                <a:highlight>
                  <a:srgbClr val="FFFFFF"/>
                </a:highlight>
              </a:rPr>
              <a:t>timing</a:t>
            </a:r>
            <a:r>
              <a:rPr lang="en-US" sz="3600">
                <a:solidFill>
                  <a:srgbClr val="000000"/>
                </a:solidFill>
                <a:highlight>
                  <a:srgbClr val="FFFFFF"/>
                </a:highlight>
              </a:rPr>
              <a:t>: </a:t>
            </a:r>
            <a:r>
              <a:rPr b="1" lang="en-US" sz="3600">
                <a:solidFill>
                  <a:schemeClr val="accent1"/>
                </a:solidFill>
                <a:highlight>
                  <a:srgbClr val="FFFFFF"/>
                </a:highlight>
              </a:rPr>
              <a:t>YES</a:t>
            </a:r>
            <a:endParaRPr i="0" sz="3600" u="none" cap="none" strike="noStrike">
              <a:solidFill>
                <a:schemeClr val="accent1"/>
              </a:solidFill>
            </a:endParaRPr>
          </a:p>
        </p:txBody>
      </p:sp>
      <p:pic>
        <p:nvPicPr>
          <p:cNvPr id="155" name="Google Shape;155;p25"/>
          <p:cNvPicPr preferRelativeResize="0"/>
          <p:nvPr/>
        </p:nvPicPr>
        <p:blipFill>
          <a:blip r:embed="rId5">
            <a:alphaModFix/>
          </a:blip>
          <a:stretch>
            <a:fillRect/>
          </a:stretch>
        </p:blipFill>
        <p:spPr>
          <a:xfrm>
            <a:off x="10142688" y="2512050"/>
            <a:ext cx="1439600" cy="1439600"/>
          </a:xfrm>
          <a:prstGeom prst="rect">
            <a:avLst/>
          </a:prstGeom>
          <a:noFill/>
          <a:ln>
            <a:noFill/>
          </a:ln>
        </p:spPr>
      </p:pic>
      <p:sp>
        <p:nvSpPr>
          <p:cNvPr id="156" name="Google Shape;156;p25"/>
          <p:cNvSpPr txBox="1"/>
          <p:nvPr>
            <p:ph idx="4294967295" type="body"/>
          </p:nvPr>
        </p:nvSpPr>
        <p:spPr>
          <a:xfrm>
            <a:off x="920450" y="2860000"/>
            <a:ext cx="96288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First </a:t>
            </a:r>
            <a:r>
              <a:rPr lang="en-US" sz="3600">
                <a:solidFill>
                  <a:srgbClr val="000000"/>
                </a:solidFill>
                <a:highlight>
                  <a:srgbClr val="FFFFFF"/>
                </a:highlight>
              </a:rPr>
              <a:t>main factor: the time</a:t>
            </a:r>
            <a:r>
              <a:rPr b="1" lang="en-US" sz="3600">
                <a:solidFill>
                  <a:srgbClr val="000000"/>
                </a:solidFill>
                <a:highlight>
                  <a:srgbClr val="FFFFFF"/>
                </a:highlight>
              </a:rPr>
              <a:t> </a:t>
            </a:r>
            <a:r>
              <a:rPr lang="en-US" sz="3600">
                <a:solidFill>
                  <a:srgbClr val="000000"/>
                </a:solidFill>
                <a:highlight>
                  <a:srgbClr val="FFFFFF"/>
                </a:highlight>
              </a:rPr>
              <a:t>between inputs</a:t>
            </a:r>
            <a:endParaRPr i="0" sz="3600" cap="none" strike="noStrike">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162" name="Google Shape;162;p26"/>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2.1.1. Time dependency</a:t>
            </a:r>
            <a:endParaRPr sz="4800"/>
          </a:p>
        </p:txBody>
      </p:sp>
      <p:sp>
        <p:nvSpPr>
          <p:cNvPr id="163" name="Google Shape;163;p26"/>
          <p:cNvSpPr txBox="1"/>
          <p:nvPr>
            <p:ph idx="4294967295" type="body"/>
          </p:nvPr>
        </p:nvSpPr>
        <p:spPr>
          <a:xfrm>
            <a:off x="759438" y="281977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Time-independent</a:t>
            </a:r>
            <a:endParaRPr b="1" i="0" sz="3600" cap="none" strike="noStrike">
              <a:solidFill>
                <a:schemeClr val="accent5"/>
              </a:solidFill>
            </a:endParaRPr>
          </a:p>
        </p:txBody>
      </p:sp>
      <p:sp>
        <p:nvSpPr>
          <p:cNvPr id="164" name="Google Shape;164;p26"/>
          <p:cNvSpPr txBox="1"/>
          <p:nvPr>
            <p:ph idx="4294967295" type="body"/>
          </p:nvPr>
        </p:nvSpPr>
        <p:spPr>
          <a:xfrm>
            <a:off x="759438" y="493092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Time-dependent</a:t>
            </a:r>
            <a:endParaRPr b="1" i="0" sz="3600" cap="none" strike="noStrike">
              <a:solidFill>
                <a:schemeClr val="accent5"/>
              </a:solidFill>
            </a:endParaRPr>
          </a:p>
        </p:txBody>
      </p:sp>
      <p:cxnSp>
        <p:nvCxnSpPr>
          <p:cNvPr id="165" name="Google Shape;165;p26"/>
          <p:cNvCxnSpPr/>
          <p:nvPr/>
        </p:nvCxnSpPr>
        <p:spPr>
          <a:xfrm>
            <a:off x="2777150" y="5548650"/>
            <a:ext cx="0" cy="3796800"/>
          </a:xfrm>
          <a:prstGeom prst="straightConnector1">
            <a:avLst/>
          </a:prstGeom>
          <a:noFill/>
          <a:ln cap="flat" cmpd="sng" w="19050">
            <a:solidFill>
              <a:srgbClr val="000000"/>
            </a:solidFill>
            <a:prstDash val="solid"/>
            <a:round/>
            <a:headEnd len="med" w="med" type="none"/>
            <a:tailEnd len="med" w="med" type="none"/>
          </a:ln>
        </p:spPr>
      </p:cxnSp>
      <p:sp>
        <p:nvSpPr>
          <p:cNvPr id="166" name="Google Shape;166;p26"/>
          <p:cNvSpPr txBox="1"/>
          <p:nvPr>
            <p:ph idx="4294967295" type="body"/>
          </p:nvPr>
        </p:nvSpPr>
        <p:spPr>
          <a:xfrm>
            <a:off x="3326775" y="6062700"/>
            <a:ext cx="6709200" cy="30681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Single input</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Parallel input</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Single &amp; Parallel input</a:t>
            </a:r>
            <a:endParaRPr b="1" sz="3600">
              <a:solidFill>
                <a:srgbClr val="000000"/>
              </a:solidFill>
            </a:endParaRPr>
          </a:p>
        </p:txBody>
      </p:sp>
      <p:cxnSp>
        <p:nvCxnSpPr>
          <p:cNvPr id="167" name="Google Shape;167;p26"/>
          <p:cNvCxnSpPr/>
          <p:nvPr/>
        </p:nvCxnSpPr>
        <p:spPr>
          <a:xfrm>
            <a:off x="2777150" y="3460550"/>
            <a:ext cx="0" cy="1175700"/>
          </a:xfrm>
          <a:prstGeom prst="straightConnector1">
            <a:avLst/>
          </a:prstGeom>
          <a:noFill/>
          <a:ln cap="flat" cmpd="sng" w="19050">
            <a:solidFill>
              <a:srgbClr val="000000"/>
            </a:solidFill>
            <a:prstDash val="solid"/>
            <a:round/>
            <a:headEnd len="med" w="med" type="none"/>
            <a:tailEnd len="med" w="med" type="none"/>
          </a:ln>
        </p:spPr>
      </p:cxnSp>
      <p:sp>
        <p:nvSpPr>
          <p:cNvPr id="168" name="Google Shape;168;p26"/>
          <p:cNvSpPr txBox="1"/>
          <p:nvPr>
            <p:ph idx="4294967295" type="body"/>
          </p:nvPr>
        </p:nvSpPr>
        <p:spPr>
          <a:xfrm>
            <a:off x="3326775" y="376872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Single input</a:t>
            </a:r>
            <a:endParaRPr b="1" sz="3600">
              <a:solidFill>
                <a:srgbClr val="000000"/>
              </a:solidFill>
            </a:endParaRPr>
          </a:p>
        </p:txBody>
      </p:sp>
      <p:pic>
        <p:nvPicPr>
          <p:cNvPr id="169" name="Google Shape;169;p26"/>
          <p:cNvPicPr preferRelativeResize="0"/>
          <p:nvPr/>
        </p:nvPicPr>
        <p:blipFill>
          <a:blip r:embed="rId3">
            <a:alphaModFix/>
          </a:blip>
          <a:stretch>
            <a:fillRect/>
          </a:stretch>
        </p:blipFill>
        <p:spPr>
          <a:xfrm>
            <a:off x="8721025" y="3236225"/>
            <a:ext cx="2438400" cy="243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